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404050" cy="27003375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7">
          <p15:clr>
            <a:srgbClr val="A4A3A4"/>
          </p15:clr>
        </p15:guide>
        <p15:guide id="2" orient="horz" pos="16567">
          <p15:clr>
            <a:srgbClr val="A4A3A4"/>
          </p15:clr>
        </p15:guide>
        <p15:guide id="3" orient="horz" pos="1762">
          <p15:clr>
            <a:srgbClr val="A4A3A4"/>
          </p15:clr>
        </p15:guide>
        <p15:guide id="4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869E"/>
    <a:srgbClr val="10174F"/>
    <a:srgbClr val="115498"/>
    <a:srgbClr val="002B5A"/>
    <a:srgbClr val="FFFD78"/>
    <a:srgbClr val="FFD7E8"/>
    <a:srgbClr val="DEC2FC"/>
    <a:srgbClr val="D6B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904" y="184"/>
      </p:cViewPr>
      <p:guideLst>
        <p:guide orient="horz" pos="3967"/>
        <p:guide orient="horz" pos="16567"/>
        <p:guide orient="horz" pos="1762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974196-9F39-D28C-C477-6CEDE1A325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4B3F992-4B6D-1BEA-552F-C991832F0C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3FDCFFB-8BBA-CCE1-8AE2-456EBA6C80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9525" y="692150"/>
            <a:ext cx="41576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8B4E64C-0DD5-5464-1E84-167FCEB95F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A495A74-1F24-F48E-B895-6C2F80D24D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7DD99D6-D0AC-9E4B-984C-6FD6C608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2DD14B-70C9-0942-825C-DD29981557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018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5D435A0-C2F6-A2D8-67F1-46B69EB0D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4CAEA1-4CFF-B54F-9A81-6558E816C36A}" type="slidenum">
              <a:rPr lang="en-US" altLang="x-none"/>
              <a:pPr>
                <a:spcBef>
                  <a:spcPct val="0"/>
                </a:spcBef>
              </a:pPr>
              <a:t>1</a:t>
            </a:fld>
            <a:endParaRPr lang="en-US" altLang="x-non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78FCF4C-B43A-5869-0A64-874135640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BF5C46C-1829-AA4D-624D-B43CB97AB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41702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8388555"/>
            <a:ext cx="27543443" cy="5788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15301912"/>
            <a:ext cx="22682835" cy="69008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1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2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74798-8263-DE60-4456-7E4762D1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F2D-AE6A-4E49-8266-C93DD8E2F902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0AADD-3916-1530-0257-7F81452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E54FD-32DA-B6AF-B8B2-B9F24F72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5529-1344-E043-B27D-2B599A57DD6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67413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87666-CE05-7B3F-5ABD-8545329C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8214-A3FB-E54A-87A8-FA57EF9D7D0F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2BFF-22E9-B6C9-D563-185B05EF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BCF6-DF0F-0B25-24EC-6D34BCA1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288C8-EE3F-3544-B349-9AD4AAC16457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170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767226" y="3462934"/>
            <a:ext cx="34997498" cy="737279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4727" y="3462934"/>
            <a:ext cx="104452431" cy="737279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81EA-69AF-ADC9-A8CA-8D9FE41A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6BCE-E880-D444-83A1-7839205697DB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0AC33-13EC-04B1-3EC8-6D76CB4F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83D88-DABC-CFED-2682-747BF285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6198-1D09-2A4D-B5F4-6DD5BFB0CF98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8218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5DE87-1679-4817-9BD0-21AC0F1A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A1B0E-C1F8-2447-ACE5-ECCC031C5D70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0D264-9A2F-37EA-AC06-4FEB468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590E3-CCA3-B2CA-0FA7-8F9AF983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649E-396A-7043-A02A-9F074C99522E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15149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17352175"/>
            <a:ext cx="27543443" cy="5363170"/>
          </a:xfrm>
        </p:spPr>
        <p:txBody>
          <a:bodyPr anchor="t"/>
          <a:lstStyle>
            <a:lvl1pPr algn="r">
              <a:defRPr sz="16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1445184"/>
            <a:ext cx="27543443" cy="5906986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4AF4B-BA6C-383F-1C95-347E35E8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6C42-3665-814B-AD75-2780A74D9388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ECFA-6AF7-4C63-5F14-6FEA4860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657C6-512E-4B6A-8D5A-2151F96C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B9D2-D62E-FF44-B902-73E41C0B92F9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230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4723" y="20165021"/>
            <a:ext cx="69724965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039755" y="20165021"/>
            <a:ext cx="69724965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62433-7380-D1EC-8C52-77BB5473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BADF-2ACC-7141-8CEA-545F15C93ECD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4A99D6-26DB-E82A-E66A-D2C1547F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C06E46-4E4F-CB7C-D8A9-D15C7920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38754-3493-E043-BDE5-12A8DF5914F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1525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1081387"/>
            <a:ext cx="29163645" cy="4500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2" y="6044508"/>
            <a:ext cx="14317416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" y="8563570"/>
            <a:ext cx="14317416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6044508"/>
            <a:ext cx="14323040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8563570"/>
            <a:ext cx="14323040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258B3A-9147-6CB9-FE33-DE955279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65D0-2297-2548-A94A-E43D38E3F990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FEE30A-0EF1-8345-B554-0E8FF77A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8F6E67-E8B5-2DC4-03AD-CA72AC91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A2AA7-63A1-7D41-947C-92C03BEB7AC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32559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573DE0-376C-1830-8AA4-41CBEC27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1E1B-C1BF-CA49-8BC2-CE4B84F8768B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2D0608-A018-C0EB-B8FB-2449A221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22A8FD-68FA-9A0F-E3B0-9DC6F5B2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BB30-5823-BC4B-A9F3-AF162CDEB39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402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ACF473-8C8B-5DB8-6E3B-C4D9A342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660C-442B-9242-9E7C-696C4CD4D628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90AA4C1-4E65-2E63-5B54-DFCA7099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77E6B3-37B4-560B-8EA3-7377A202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40CDB-FFD1-FC42-8C62-FEB6136B406F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84030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8" y="1075134"/>
            <a:ext cx="10660709" cy="4575572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075136"/>
            <a:ext cx="18114764" cy="23046633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8" y="5650708"/>
            <a:ext cx="10660709" cy="18471061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1AAA7D-4369-567B-D18B-CE4C14E9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AF14-87FB-7E45-B7F7-9589D21E45DD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75F8BF-E142-5CC0-A043-652AE544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9419ED-42DE-4583-9AE5-604CA0CA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87CE-9BCE-B443-BF69-999334DDFF84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75584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0" y="18902363"/>
            <a:ext cx="19442430" cy="2231531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0" y="2412802"/>
            <a:ext cx="19442430" cy="16202025"/>
          </a:xfrm>
        </p:spPr>
        <p:txBody>
          <a:bodyPr rtlCol="1">
            <a:normAutofit/>
          </a:bodyPr>
          <a:lstStyle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6" indent="0">
              <a:buNone/>
              <a:defRPr sz="82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0" y="21133894"/>
            <a:ext cx="19442430" cy="3169144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8C43DB-0552-F202-8E70-BE79CB2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EE9B-63EF-C345-B0C2-2E9361F0966E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058C1-2FFA-259C-50D5-8D018E78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F9DA9B-B690-79F6-1FB6-1FC9419B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5662D-F028-F14C-AB47-F1052443DDD3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25491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88AEA42-EC95-871D-6C49-44E99558C6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20838" y="1081088"/>
            <a:ext cx="29162375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9E52E2D-C5EA-2567-A2EF-B483ED26C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20838" y="6300788"/>
            <a:ext cx="29162375" cy="178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F1E74-27BA-5CD1-C42D-60EA1D24C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223538" y="25028525"/>
            <a:ext cx="7559675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A43EF4-3F0B-7F43-80F2-E24AE726DF71}" type="datetimeFigureOut">
              <a:rPr lang="fa-IR"/>
              <a:pPr>
                <a:defRPr/>
              </a:pPr>
              <a:t>1446/9/16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622C-43BD-7392-51DD-73EE3D75D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71225" y="25028525"/>
            <a:ext cx="10261600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ct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38F0B-7BAC-0C4E-F9D0-E02BADBF8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20838" y="25028525"/>
            <a:ext cx="7559675" cy="1436688"/>
          </a:xfrm>
          <a:prstGeom prst="rect">
            <a:avLst/>
          </a:prstGeom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solidFill>
                  <a:srgbClr val="898989"/>
                </a:solidFill>
              </a:defRPr>
            </a:lvl1pPr>
          </a:lstStyle>
          <a:p>
            <a:fld id="{FE3B3E96-E5D7-9446-9CEC-E342940A62C2}" type="slidenum">
              <a:rPr lang="fa-IR" altLang="x-none"/>
              <a:pPr/>
              <a:t>‹#›</a:t>
            </a:fld>
            <a:endParaRPr lang="fa-I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760788" rtl="1" eaLnBrk="0" fontAlgn="base" hangingPunct="0">
        <a:spcBef>
          <a:spcPct val="0"/>
        </a:spcBef>
        <a:spcAft>
          <a:spcPct val="0"/>
        </a:spcAft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2pPr>
      <a:lvl3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3pPr>
      <a:lvl4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4pPr>
      <a:lvl5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5pPr>
      <a:lvl6pPr marL="4572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6pPr>
      <a:lvl7pPr marL="9144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7pPr>
      <a:lvl8pPr marL="13716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8pPr>
      <a:lvl9pPr marL="18288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9pPr>
    </p:titleStyle>
    <p:bodyStyle>
      <a:lvl1pPr marL="1409700" indent="-14097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4350" indent="-117475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588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7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3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alpha val="50000"/>
              </a:schemeClr>
            </a:gs>
            <a:gs pos="0">
              <a:srgbClr val="15869E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0">
            <a:extLst>
              <a:ext uri="{FF2B5EF4-FFF2-40B4-BE49-F238E27FC236}">
                <a16:creationId xmlns:a16="http://schemas.microsoft.com/office/drawing/2014/main" id="{EE543C60-E02E-541B-B425-FF0025588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7475" y="4976813"/>
            <a:ext cx="7650163" cy="21315362"/>
          </a:xfrm>
          <a:prstGeom prst="roundRect">
            <a:avLst>
              <a:gd name="adj" fmla="val 7000"/>
            </a:avLst>
          </a:prstGeom>
          <a:gradFill>
            <a:gsLst>
              <a:gs pos="100000">
                <a:srgbClr val="15869E">
                  <a:alpha val="35000"/>
                </a:srgbClr>
              </a:gs>
              <a:gs pos="0">
                <a:srgbClr val="002B5A">
                  <a:alpha val="5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id="{11328182-252C-36F6-131F-7A56BD7D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375" y="8036254"/>
            <a:ext cx="7650163" cy="18301960"/>
          </a:xfrm>
          <a:prstGeom prst="roundRect">
            <a:avLst>
              <a:gd name="adj" fmla="val 7000"/>
            </a:avLst>
          </a:prstGeom>
          <a:gradFill>
            <a:gsLst>
              <a:gs pos="100000">
                <a:srgbClr val="15869E">
                  <a:alpha val="35000"/>
                </a:srgbClr>
              </a:gs>
              <a:gs pos="0">
                <a:srgbClr val="002B5A">
                  <a:alpha val="5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a-IR">
              <a:latin typeface="Arial" charset="0"/>
            </a:endParaRPr>
          </a:p>
        </p:txBody>
      </p:sp>
      <p:sp>
        <p:nvSpPr>
          <p:cNvPr id="3076" name="AutoShape 31">
            <a:extLst>
              <a:ext uri="{FF2B5EF4-FFF2-40B4-BE49-F238E27FC236}">
                <a16:creationId xmlns:a16="http://schemas.microsoft.com/office/drawing/2014/main" id="{E05CDB48-93EE-1B9C-1A43-645A8D63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4738" y="5000625"/>
            <a:ext cx="7650162" cy="21315363"/>
          </a:xfrm>
          <a:prstGeom prst="roundRect">
            <a:avLst>
              <a:gd name="adj" fmla="val 7000"/>
            </a:avLst>
          </a:prstGeom>
          <a:gradFill>
            <a:gsLst>
              <a:gs pos="100000">
                <a:srgbClr val="15869E">
                  <a:alpha val="35000"/>
                </a:srgbClr>
              </a:gs>
              <a:gs pos="0">
                <a:srgbClr val="002B5A">
                  <a:alpha val="5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7E601ECE-D88F-772A-2818-686F4FF1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8036254"/>
            <a:ext cx="7651750" cy="18211470"/>
          </a:xfrm>
          <a:prstGeom prst="roundRect">
            <a:avLst>
              <a:gd name="adj" fmla="val 7000"/>
            </a:avLst>
          </a:prstGeom>
          <a:gradFill>
            <a:gsLst>
              <a:gs pos="100000">
                <a:srgbClr val="15869E">
                  <a:alpha val="35000"/>
                </a:srgbClr>
              </a:gs>
              <a:gs pos="0">
                <a:srgbClr val="002B5A">
                  <a:alpha val="5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868D0B22-2BA8-0A25-74C7-3862EACD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" y="294203"/>
            <a:ext cx="31391225" cy="4313237"/>
          </a:xfrm>
          <a:prstGeom prst="roundRect">
            <a:avLst>
              <a:gd name="adj" fmla="val 10870"/>
            </a:avLst>
          </a:prstGeom>
          <a:gradFill>
            <a:gsLst>
              <a:gs pos="100000">
                <a:srgbClr val="002B5A">
                  <a:alpha val="50000"/>
                </a:srgbClr>
              </a:gs>
              <a:gs pos="67000">
                <a:srgbClr val="0B597C">
                  <a:alpha val="50000"/>
                </a:srgbClr>
              </a:gs>
              <a:gs pos="0">
                <a:srgbClr val="15869E">
                  <a:alpha val="0"/>
                </a:srgbClr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6286D616-B843-A339-187B-660FD5B5D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957" y="618356"/>
            <a:ext cx="21957555" cy="2184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ctr" eaLnBrk="1" hangingPunct="1">
              <a:defRPr/>
            </a:pPr>
            <a:r>
              <a:rPr lang="en-US" sz="7200" i="1" dirty="0">
                <a:ln w="0"/>
                <a:latin typeface="Arial Black" panose="020B0A04020102090204" pitchFamily="34" charset="0"/>
              </a:rPr>
              <a:t>Abstract Title:</a:t>
            </a:r>
          </a:p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4400" i="1" dirty="0">
                <a:ln w="0"/>
                <a:latin typeface="Arial Black" panose="020B0A04020102090204" pitchFamily="34" charset="0"/>
              </a:rPr>
              <a:t>Authors: </a:t>
            </a:r>
            <a:r>
              <a:rPr lang="en-US" sz="4400" i="1" dirty="0" err="1">
                <a:ln w="0"/>
                <a:latin typeface="Arial Black" panose="020B0A04020102090204" pitchFamily="34" charset="0"/>
              </a:rPr>
              <a:t>Borji</a:t>
            </a:r>
            <a:r>
              <a:rPr lang="en-US" sz="4400" i="1" dirty="0">
                <a:ln w="0"/>
                <a:latin typeface="Arial Black" panose="020B0A04020102090204" pitchFamily="34" charset="0"/>
              </a:rPr>
              <a:t> H., </a:t>
            </a:r>
            <a:r>
              <a:rPr lang="en-US" sz="4400" i="1" dirty="0" err="1">
                <a:ln w="0"/>
                <a:latin typeface="Arial Black" panose="020B0A04020102090204" pitchFamily="34" charset="0"/>
              </a:rPr>
              <a:t>Moshaverinia</a:t>
            </a:r>
            <a:r>
              <a:rPr lang="en-US" sz="4400" i="1" dirty="0">
                <a:ln w="0"/>
                <a:latin typeface="Arial Black" panose="020B0A04020102090204" pitchFamily="34" charset="0"/>
              </a:rPr>
              <a:t> A., Ebrahimzadeh E. </a:t>
            </a:r>
            <a:r>
              <a:rPr lang="en-US" sz="3200" i="1" dirty="0">
                <a:ln w="0"/>
                <a:latin typeface="Arial Black" panose="020B0A04020102090204" pitchFamily="34" charset="0"/>
              </a:rPr>
              <a:t>(for example).</a:t>
            </a:r>
            <a:endParaRPr lang="en-US" sz="4400" i="1" dirty="0">
              <a:ln w="0"/>
              <a:latin typeface="Arial Black" panose="020B0A04020102090204" pitchFamily="34" charset="0"/>
            </a:endParaRPr>
          </a:p>
        </p:txBody>
      </p:sp>
      <p:sp>
        <p:nvSpPr>
          <p:cNvPr id="3080" name="Text Box 36">
            <a:extLst>
              <a:ext uri="{FF2B5EF4-FFF2-40B4-BE49-F238E27FC236}">
                <a16:creationId xmlns:a16="http://schemas.microsoft.com/office/drawing/2014/main" id="{5D6C2B52-1F05-12CF-B504-3565C7F2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270" y="9932829"/>
            <a:ext cx="7112024" cy="650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1" name="Text Box 38">
            <a:extLst>
              <a:ext uri="{FF2B5EF4-FFF2-40B4-BE49-F238E27FC236}">
                <a16:creationId xmlns:a16="http://schemas.microsoft.com/office/drawing/2014/main" id="{A5F2DB3F-DE50-E0F4-A31E-F78530C9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2189" y="24701348"/>
            <a:ext cx="6783387" cy="126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512" tIns="20256" rIns="40512" bIns="20256">
            <a:spAutoFit/>
          </a:bodyPr>
          <a:lstStyle>
            <a:lvl1pPr marL="227013" indent="-227013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+mn-lt"/>
              </a:rPr>
              <a:t>Text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82" name="Text Box 39">
            <a:extLst>
              <a:ext uri="{FF2B5EF4-FFF2-40B4-BE49-F238E27FC236}">
                <a16:creationId xmlns:a16="http://schemas.microsoft.com/office/drawing/2014/main" id="{42A27074-4216-B496-D49A-651E2AC7C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6493" y="6848951"/>
            <a:ext cx="7114496" cy="973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Text Box 40">
            <a:extLst>
              <a:ext uri="{FF2B5EF4-FFF2-40B4-BE49-F238E27FC236}">
                <a16:creationId xmlns:a16="http://schemas.microsoft.com/office/drawing/2014/main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0239" y="5235679"/>
            <a:ext cx="7154862" cy="142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altLang="x-none" sz="3600" dirty="0">
                <a:latin typeface="Arial" panose="020B0604020202020204" pitchFamily="34" charset="0"/>
              </a:rPr>
              <a:t>Text</a:t>
            </a: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DF14A3E8-998D-E3E4-BF92-745F40A50D64}"/>
              </a:ext>
            </a:extLst>
          </p:cNvPr>
          <p:cNvSpPr/>
          <p:nvPr/>
        </p:nvSpPr>
        <p:spPr>
          <a:xfrm>
            <a:off x="835652" y="8491365"/>
            <a:ext cx="6808573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Background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55F86E3-A7AE-BC74-A6EF-4092F87DDE7E}"/>
              </a:ext>
            </a:extLst>
          </p:cNvPr>
          <p:cNvSpPr/>
          <p:nvPr/>
        </p:nvSpPr>
        <p:spPr>
          <a:xfrm>
            <a:off x="3539419" y="3924678"/>
            <a:ext cx="27946157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sz="34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Affiliation: Department of Pathobiology, Faculty of Veterinary Medicine, Ferdowsi University of Mashhad, Mashhad, Iran (</a:t>
            </a:r>
            <a:r>
              <a:rPr lang="en-US" sz="32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for example</a:t>
            </a:r>
            <a:r>
              <a:rPr lang="en-US" sz="34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).</a:t>
            </a:r>
          </a:p>
          <a:p>
            <a:pPr algn="ctr" eaLnBrk="1" hangingPunct="1">
              <a:spcBef>
                <a:spcPct val="20000"/>
              </a:spcBef>
              <a:defRPr/>
            </a:pPr>
            <a:endParaRPr lang="en-GB" sz="3400" b="1" dirty="0">
              <a:solidFill>
                <a:schemeClr val="bg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4370473B-D1DF-F108-9FAA-600018BF153C}"/>
              </a:ext>
            </a:extLst>
          </p:cNvPr>
          <p:cNvSpPr/>
          <p:nvPr/>
        </p:nvSpPr>
        <p:spPr>
          <a:xfrm>
            <a:off x="8700747" y="8491364"/>
            <a:ext cx="6911546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Methods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04BC938E-52B2-FE25-6CE3-FBB92D6C7DC9}"/>
              </a:ext>
            </a:extLst>
          </p:cNvPr>
          <p:cNvSpPr/>
          <p:nvPr/>
        </p:nvSpPr>
        <p:spPr>
          <a:xfrm>
            <a:off x="16670686" y="5325122"/>
            <a:ext cx="6911546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Results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D4B54D-C768-0572-9E9D-6E32644FB280}"/>
              </a:ext>
            </a:extLst>
          </p:cNvPr>
          <p:cNvSpPr/>
          <p:nvPr/>
        </p:nvSpPr>
        <p:spPr>
          <a:xfrm>
            <a:off x="24654537" y="15042925"/>
            <a:ext cx="6911546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Conclusions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FC42038-E383-BDA8-91B8-43A8E4DC375C}"/>
              </a:ext>
            </a:extLst>
          </p:cNvPr>
          <p:cNvSpPr/>
          <p:nvPr/>
        </p:nvSpPr>
        <p:spPr>
          <a:xfrm>
            <a:off x="24650239" y="23631366"/>
            <a:ext cx="6911546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4400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Acknowledgment</a:t>
            </a:r>
          </a:p>
        </p:txBody>
      </p:sp>
      <p:sp>
        <p:nvSpPr>
          <p:cNvPr id="3097" name="Text Box 36">
            <a:extLst>
              <a:ext uri="{FF2B5EF4-FFF2-40B4-BE49-F238E27FC236}">
                <a16:creationId xmlns:a16="http://schemas.microsoft.com/office/drawing/2014/main" id="{1F4CFFC2-6379-19F9-16E0-46176A32F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44" y="10044017"/>
            <a:ext cx="7013146" cy="939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3" name="Rectangle 78">
            <a:extLst>
              <a:ext uri="{FF2B5EF4-FFF2-40B4-BE49-F238E27FC236}">
                <a16:creationId xmlns:a16="http://schemas.microsoft.com/office/drawing/2014/main" id="{488C211E-34D8-3903-182E-BA19E87A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07474" y="13083159"/>
            <a:ext cx="69373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x-none" sz="2800" b="1" dirty="0">
                <a:latin typeface="Arial" panose="020B0604020202020204" pitchFamily="34" charset="0"/>
              </a:rPr>
              <a:t>Figure Caption</a:t>
            </a: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197" name="Rectangle 85">
            <a:extLst>
              <a:ext uri="{FF2B5EF4-FFF2-40B4-BE49-F238E27FC236}">
                <a16:creationId xmlns:a16="http://schemas.microsoft.com/office/drawing/2014/main" id="{56369E09-30C6-7A49-A7FD-75643EE25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0046" y="24560365"/>
            <a:ext cx="71302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Arial" panose="020B0604020202020204" pitchFamily="34" charset="0"/>
              </a:rPr>
              <a:t>Figure Caption</a:t>
            </a: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13827ECA-CCED-E0CA-EFE7-18D17204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4995341"/>
            <a:ext cx="15465190" cy="2641211"/>
          </a:xfrm>
          <a:prstGeom prst="roundRect">
            <a:avLst>
              <a:gd name="adj" fmla="val 10870"/>
            </a:avLst>
          </a:prstGeom>
          <a:gradFill>
            <a:gsLst>
              <a:gs pos="100000">
                <a:srgbClr val="002B5A">
                  <a:alpha val="50000"/>
                </a:srgbClr>
              </a:gs>
              <a:gs pos="0">
                <a:srgbClr val="15869E">
                  <a:alpha val="35000"/>
                </a:srgbClr>
              </a:gs>
            </a:gsLst>
          </a:gradFill>
          <a:ln>
            <a:noFill/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3ADA1F02-0AF3-273E-EE44-9BA41753D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4" y="5693805"/>
            <a:ext cx="9391618" cy="116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0"/>
                <a:cs typeface="Arial" panose="020B0604020202020204" pitchFamily="34" charset="0"/>
              </a:rPr>
              <a:t>Present by: ….</a:t>
            </a:r>
          </a:p>
          <a:p>
            <a:pPr eaLnBrk="1" hangingPunct="1">
              <a:defRPr/>
            </a:pPr>
            <a:r>
              <a:rPr lang="en-US" sz="3600" b="1" dirty="0">
                <a:ln w="0"/>
                <a:cs typeface="Arial" panose="020B0604020202020204" pitchFamily="34" charset="0"/>
              </a:rPr>
              <a:t>Email: …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9F2DA7D9-D464-0151-1689-C6ABA981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6363" y="6862952"/>
            <a:ext cx="4783127" cy="55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</a:rPr>
              <a:t>Article code: …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66814" y="5235679"/>
            <a:ext cx="2158940" cy="2085761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6"/>
          <p:cNvSpPr txBox="1"/>
          <p:nvPr/>
        </p:nvSpPr>
        <p:spPr>
          <a:xfrm rot="20674757">
            <a:off x="1102729" y="5756347"/>
            <a:ext cx="2098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752102" y="16783438"/>
            <a:ext cx="6911547" cy="82780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6779377" y="18268335"/>
            <a:ext cx="6911547" cy="619456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4533302" y="6819024"/>
            <a:ext cx="6911547" cy="604833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489918">
            <a:off x="11033258" y="20408515"/>
            <a:ext cx="2349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 rot="19489918">
            <a:off x="18965202" y="20857787"/>
            <a:ext cx="2349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 rot="19489918">
            <a:off x="26846859" y="9056261"/>
            <a:ext cx="2349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023786" y="521115"/>
            <a:ext cx="3455917" cy="3289169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6"/>
          <p:cNvSpPr txBox="1"/>
          <p:nvPr/>
        </p:nvSpPr>
        <p:spPr>
          <a:xfrm rot="20674757">
            <a:off x="1362477" y="1508147"/>
            <a:ext cx="27785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of University or Institute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5D6C2B52-1F05-12CF-B504-3565C7F2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2591" y="16496417"/>
            <a:ext cx="6642258" cy="650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A black and white image of a letter d&#10;&#10;Description automatically generated">
            <a:extLst>
              <a:ext uri="{FF2B5EF4-FFF2-40B4-BE49-F238E27FC236}">
                <a16:creationId xmlns:a16="http://schemas.microsoft.com/office/drawing/2014/main" id="{07334ED6-78CF-EF53-AB36-9E90C9D40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8712" y="462777"/>
            <a:ext cx="1707457" cy="21848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16F0C4D-3823-4566-BA8C-C77616C63A29}"/>
              </a:ext>
            </a:extLst>
          </p:cNvPr>
          <p:cNvSpPr txBox="1"/>
          <p:nvPr/>
        </p:nvSpPr>
        <p:spPr>
          <a:xfrm>
            <a:off x="25113343" y="2739534"/>
            <a:ext cx="6062354" cy="96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1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The 3</a:t>
            </a:r>
            <a:r>
              <a:rPr lang="en-US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rd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National Congress of Animal Parasitic Diseases and Zoonoses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ounded Rectangle 65">
            <a:extLst>
              <a:ext uri="{FF2B5EF4-FFF2-40B4-BE49-F238E27FC236}">
                <a16:creationId xmlns:a16="http://schemas.microsoft.com/office/drawing/2014/main" id="{D6E0DF31-18C7-AECD-16F0-D0848CB481FC}"/>
              </a:ext>
            </a:extLst>
          </p:cNvPr>
          <p:cNvSpPr/>
          <p:nvPr/>
        </p:nvSpPr>
        <p:spPr>
          <a:xfrm>
            <a:off x="24507474" y="21248707"/>
            <a:ext cx="6911546" cy="1149179"/>
          </a:xfrm>
          <a:prstGeom prst="roundRect">
            <a:avLst/>
          </a:prstGeom>
          <a:gradFill>
            <a:gsLst>
              <a:gs pos="0">
                <a:srgbClr val="115498"/>
              </a:gs>
              <a:gs pos="97000">
                <a:srgbClr val="10174F"/>
              </a:gs>
            </a:gsLst>
            <a:lin ang="16200000" scaled="0"/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4400" b="1" spc="150" dirty="0">
                <a:ln w="11430"/>
                <a:solidFill>
                  <a:srgbClr val="FFEFF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Keywords</a:t>
            </a:r>
          </a:p>
        </p:txBody>
      </p:sp>
      <p:sp>
        <p:nvSpPr>
          <p:cNvPr id="17" name="Text Box 38">
            <a:extLst>
              <a:ext uri="{FF2B5EF4-FFF2-40B4-BE49-F238E27FC236}">
                <a16:creationId xmlns:a16="http://schemas.microsoft.com/office/drawing/2014/main" id="{863BD824-EFC2-DD8E-FBD1-650F67E65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4467" y="22562959"/>
            <a:ext cx="6783387" cy="859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512" tIns="20256" rIns="40512" bIns="20256">
            <a:spAutoFit/>
          </a:bodyPr>
          <a:lstStyle>
            <a:lvl1pPr marL="227013" indent="-227013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+mn-lt"/>
              </a:rPr>
              <a:t>Text 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ctangle 85">
            <a:extLst>
              <a:ext uri="{FF2B5EF4-FFF2-40B4-BE49-F238E27FC236}">
                <a16:creationId xmlns:a16="http://schemas.microsoft.com/office/drawing/2014/main" id="{B24BDCF8-F1E6-571B-FEE3-47DB71435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5727" y="25124339"/>
            <a:ext cx="71302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Arial" panose="020B0604020202020204" pitchFamily="34" charset="0"/>
              </a:rPr>
              <a:t>Figure Caption </a:t>
            </a: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772" y="226325"/>
            <a:ext cx="2646940" cy="26469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115498"/>
            </a:gs>
            <a:gs pos="97000">
              <a:srgbClr val="10174F"/>
            </a:gs>
          </a:gsLst>
        </a:gradFill>
        <a:ln/>
      </a:spPr>
      <a:bodyPr rtlCol="1" anchor="ctr">
        <a:scene3d>
          <a:camera prst="orthographicFront"/>
          <a:lightRig rig="soft" dir="t">
            <a:rot lat="0" lon="0" rev="10800000"/>
          </a:lightRig>
        </a:scene3d>
        <a:sp3d>
          <a:bevelT w="27940" h="12700"/>
          <a:contourClr>
            <a:srgbClr val="DDDDDD"/>
          </a:contourClr>
        </a:sp3d>
      </a:bodyPr>
      <a:lstStyle>
        <a:defPPr algn="ctr" defTabSz="2908300" eaLnBrk="1" hangingPunct="1">
          <a:spcBef>
            <a:spcPct val="50000"/>
          </a:spcBef>
          <a:defRPr b="1" spc="150" dirty="0">
            <a:ln w="11430"/>
            <a:solidFill>
              <a:srgbClr val="FFE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Arial Black" pitchFamily="34" charset="0"/>
          </a:defRPr>
        </a:defPPr>
      </a:lstStyle>
      <a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</TotalTime>
  <Words>98</Words>
  <Application>Microsoft Macintosh PowerPoint</Application>
  <PresentationFormat>Custom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Horizontal Template</dc:title>
  <dc:creator>Ethan Shulda</dc:creator>
  <dc:description>©MegaPrint Inc. 2009</dc:description>
  <cp:lastModifiedBy>Microsoft Office User</cp:lastModifiedBy>
  <cp:revision>140</cp:revision>
  <dcterms:created xsi:type="dcterms:W3CDTF">2008-12-04T00:20:37Z</dcterms:created>
  <dcterms:modified xsi:type="dcterms:W3CDTF">2025-03-15T19:04:23Z</dcterms:modified>
  <cp:category>Research Poster</cp:category>
</cp:coreProperties>
</file>