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2404050" cy="27003375"/>
  <p:notesSz cx="6715125" cy="9239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67">
          <p15:clr>
            <a:srgbClr val="A4A3A4"/>
          </p15:clr>
        </p15:guide>
        <p15:guide id="2" orient="horz" pos="16567">
          <p15:clr>
            <a:srgbClr val="A4A3A4"/>
          </p15:clr>
        </p15:guide>
        <p15:guide id="3" orient="horz" pos="1762">
          <p15:clr>
            <a:srgbClr val="A4A3A4"/>
          </p15:clr>
        </p15:guide>
        <p15:guide id="4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869E"/>
    <a:srgbClr val="10174F"/>
    <a:srgbClr val="115498"/>
    <a:srgbClr val="002B5A"/>
    <a:srgbClr val="FFFD78"/>
    <a:srgbClr val="FFD7E8"/>
    <a:srgbClr val="DEC2FC"/>
    <a:srgbClr val="D6B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 varScale="1">
        <p:scale>
          <a:sx n="27" d="100"/>
          <a:sy n="27" d="100"/>
        </p:scale>
        <p:origin x="3048" y="288"/>
      </p:cViewPr>
      <p:guideLst>
        <p:guide orient="horz" pos="3967"/>
        <p:guide orient="horz" pos="16567"/>
        <p:guide orient="horz" pos="1762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3974196-9F39-D28C-C477-6CEDE1A325A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4B3F992-4B6D-1BEA-552F-C991832F0C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3FDCFFB-8BBA-CCE1-8AE2-456EBA6C802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9525" y="692150"/>
            <a:ext cx="415766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08B4E64C-0DD5-5464-1E84-167FCEB95F8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BA495A74-1F24-F48E-B895-6C2F80D24DB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37DD99D6-D0AC-9E4B-984C-6FD6C608E9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C2DD14B-70C9-0942-825C-DD29981557D9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7018116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5D435A0-C2F6-A2D8-67F1-46B69EB0DF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4CAEA1-4CFF-B54F-9A81-6558E816C36A}" type="slidenum">
              <a:rPr lang="en-US" altLang="x-none"/>
              <a:pPr>
                <a:spcBef>
                  <a:spcPct val="0"/>
                </a:spcBef>
              </a:pPr>
              <a:t>1</a:t>
            </a:fld>
            <a:endParaRPr lang="en-US" altLang="x-none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378FCF4C-B43A-5869-0A64-8741356401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FBF5C46C-1829-AA4D-624D-B43CB97ABB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417027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4" y="8388555"/>
            <a:ext cx="27543443" cy="578822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608" y="15301912"/>
            <a:ext cx="22682835" cy="69008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80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61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641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522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40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283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163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044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74798-8263-DE60-4456-7E4762D18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60F2D-AE6A-4E49-8266-C93DD8E2F902}" type="datetimeFigureOut">
              <a:rPr lang="fa-IR"/>
              <a:pPr>
                <a:defRPr/>
              </a:pPr>
              <a:t>1446/10/22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0AADD-3916-1530-0257-7F81452E8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E54FD-32DA-B6AF-B8B2-B9F24F72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B45529-1344-E043-B27D-2B599A57DD62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2674134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87666-CE05-7B3F-5ABD-8545329C8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E8214-A3FB-E54A-87A8-FA57EF9D7D0F}" type="datetimeFigureOut">
              <a:rPr lang="fa-IR"/>
              <a:pPr>
                <a:defRPr/>
              </a:pPr>
              <a:t>1446/10/22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82BFF-22E9-B6C9-D563-185B05EF0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2BCF6-DF0F-0B25-24EC-6D34BCA1B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288C8-EE3F-3544-B349-9AD4AAC16457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2817093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2767226" y="3462934"/>
            <a:ext cx="34997498" cy="737279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74727" y="3462934"/>
            <a:ext cx="104452431" cy="737279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C81EA-69AF-ADC9-A8CA-8D9FE41A5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36BCE-E880-D444-83A1-7839205697DB}" type="datetimeFigureOut">
              <a:rPr lang="fa-IR"/>
              <a:pPr>
                <a:defRPr/>
              </a:pPr>
              <a:t>1446/10/22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0AC33-13EC-04B1-3EC8-6D76CB4F8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483D88-DABC-CFED-2682-747BF2854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76198-1D09-2A4D-B5F4-6DD5BFB0CF98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1821878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5DE87-1679-4817-9BD0-21AC0F1A5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A1B0E-C1F8-2447-ACE5-ECCC031C5D70}" type="datetimeFigureOut">
              <a:rPr lang="fa-IR"/>
              <a:pPr>
                <a:defRPr/>
              </a:pPr>
              <a:t>1446/10/22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0D264-9A2F-37EA-AC06-4FEB468A0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590E3-CCA3-B2CA-0FA7-8F9AF983D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1649E-396A-7043-A02A-9F074C99522E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1151491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96" y="17352175"/>
            <a:ext cx="27543443" cy="5363170"/>
          </a:xfrm>
        </p:spPr>
        <p:txBody>
          <a:bodyPr anchor="t"/>
          <a:lstStyle>
            <a:lvl1pPr algn="r">
              <a:defRPr sz="165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696" y="11445184"/>
            <a:ext cx="27543443" cy="5906986"/>
          </a:xfrm>
        </p:spPr>
        <p:txBody>
          <a:bodyPr anchor="b"/>
          <a:lstStyle>
            <a:lvl1pPr marL="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1pPr>
            <a:lvl2pPr marL="1880543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2pPr>
            <a:lvl3pPr marL="3761086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3pPr>
            <a:lvl4pPr marL="564163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4pPr>
            <a:lvl5pPr marL="7522173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5pPr>
            <a:lvl6pPr marL="9402716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6pPr>
            <a:lvl7pPr marL="11283259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7pPr>
            <a:lvl8pPr marL="13163803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8pPr>
            <a:lvl9pPr marL="15044346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4AF4B-BA6C-383F-1C95-347E35E88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36C42-3665-814B-AD75-2780A74D9388}" type="datetimeFigureOut">
              <a:rPr lang="fa-IR"/>
              <a:pPr>
                <a:defRPr/>
              </a:pPr>
              <a:t>1446/10/22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EECFA-6AF7-4C63-5F14-6FEA48607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657C6-512E-4B6A-8D5A-2151F96C4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A3B9D2-D62E-FF44-B902-73E41C0B92F9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12309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4723" y="20165021"/>
            <a:ext cx="69724965" cy="57025880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039755" y="20165021"/>
            <a:ext cx="69724965" cy="57025880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0D62433-7380-D1EC-8C52-77BB5473A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1BADF-2ACC-7141-8CEA-545F15C93ECD}" type="datetimeFigureOut">
              <a:rPr lang="fa-IR"/>
              <a:pPr>
                <a:defRPr/>
              </a:pPr>
              <a:t>1446/10/22</a:t>
            </a:fld>
            <a:endParaRPr lang="fa-I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84A99D6-26DB-E82A-E66A-D2C1547F1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C06E46-4E4F-CB7C-D8A9-D15C79207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538754-3493-E043-BDE5-12A8DF5914F2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2152568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3" y="1081387"/>
            <a:ext cx="29163645" cy="45005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2" y="6044508"/>
            <a:ext cx="14317416" cy="2519062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0543" indent="0">
              <a:buNone/>
              <a:defRPr sz="8200" b="1"/>
            </a:lvl2pPr>
            <a:lvl3pPr marL="3761086" indent="0">
              <a:buNone/>
              <a:defRPr sz="7400" b="1"/>
            </a:lvl3pPr>
            <a:lvl4pPr marL="5641630" indent="0">
              <a:buNone/>
              <a:defRPr sz="6600" b="1"/>
            </a:lvl4pPr>
            <a:lvl5pPr marL="7522173" indent="0">
              <a:buNone/>
              <a:defRPr sz="6600" b="1"/>
            </a:lvl5pPr>
            <a:lvl6pPr marL="9402716" indent="0">
              <a:buNone/>
              <a:defRPr sz="6600" b="1"/>
            </a:lvl6pPr>
            <a:lvl7pPr marL="11283259" indent="0">
              <a:buNone/>
              <a:defRPr sz="6600" b="1"/>
            </a:lvl7pPr>
            <a:lvl8pPr marL="13163803" indent="0">
              <a:buNone/>
              <a:defRPr sz="6600" b="1"/>
            </a:lvl8pPr>
            <a:lvl9pPr marL="15044346" indent="0">
              <a:buNone/>
              <a:defRPr sz="6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2" y="8563570"/>
            <a:ext cx="14317416" cy="15558197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0809" y="6044508"/>
            <a:ext cx="14323040" cy="2519062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0543" indent="0">
              <a:buNone/>
              <a:defRPr sz="8200" b="1"/>
            </a:lvl2pPr>
            <a:lvl3pPr marL="3761086" indent="0">
              <a:buNone/>
              <a:defRPr sz="7400" b="1"/>
            </a:lvl3pPr>
            <a:lvl4pPr marL="5641630" indent="0">
              <a:buNone/>
              <a:defRPr sz="6600" b="1"/>
            </a:lvl4pPr>
            <a:lvl5pPr marL="7522173" indent="0">
              <a:buNone/>
              <a:defRPr sz="6600" b="1"/>
            </a:lvl5pPr>
            <a:lvl6pPr marL="9402716" indent="0">
              <a:buNone/>
              <a:defRPr sz="6600" b="1"/>
            </a:lvl6pPr>
            <a:lvl7pPr marL="11283259" indent="0">
              <a:buNone/>
              <a:defRPr sz="6600" b="1"/>
            </a:lvl7pPr>
            <a:lvl8pPr marL="13163803" indent="0">
              <a:buNone/>
              <a:defRPr sz="6600" b="1"/>
            </a:lvl8pPr>
            <a:lvl9pPr marL="15044346" indent="0">
              <a:buNone/>
              <a:defRPr sz="6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09" y="8563570"/>
            <a:ext cx="14323040" cy="15558197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0258B3A-9147-6CB9-FE33-DE9552795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A65D0-2297-2548-A94A-E43D38E3F990}" type="datetimeFigureOut">
              <a:rPr lang="fa-IR"/>
              <a:pPr>
                <a:defRPr/>
              </a:pPr>
              <a:t>1446/10/22</a:t>
            </a:fld>
            <a:endParaRPr lang="fa-I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AFEE30A-0EF1-8345-B554-0E8FF77A7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58F6E67-E8B5-2DC4-03AD-CA72AC917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A2AA7-63A1-7D41-947C-92C03BEB7AC6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325592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7573DE0-376C-1830-8AA4-41CBEC27A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91E1B-C1BF-CA49-8BC2-CE4B84F8768B}" type="datetimeFigureOut">
              <a:rPr lang="fa-IR"/>
              <a:pPr>
                <a:defRPr/>
              </a:pPr>
              <a:t>1446/10/22</a:t>
            </a:fld>
            <a:endParaRPr lang="fa-IR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C2D0608-A018-C0EB-B8FB-2449A221B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722A8FD-68FA-9A0F-E3B0-9DC6F5B20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FDBB30-5823-BC4B-A9F3-AF162CDEB396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284028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AACF473-8C8B-5DB8-6E3B-C4D9A342B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0660C-442B-9242-9E7C-696C4CD4D628}" type="datetimeFigureOut">
              <a:rPr lang="fa-IR"/>
              <a:pPr>
                <a:defRPr/>
              </a:pPr>
              <a:t>1446/10/22</a:t>
            </a:fld>
            <a:endParaRPr lang="fa-IR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90AA4C1-4E65-2E63-5B54-DFCA70990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77E6B3-37B4-560B-8EA3-7377A2026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40CDB-FFD1-FC42-8C62-FEB6136B406F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840304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8" y="1075134"/>
            <a:ext cx="10660709" cy="4575572"/>
          </a:xfrm>
        </p:spPr>
        <p:txBody>
          <a:bodyPr anchor="b"/>
          <a:lstStyle>
            <a:lvl1pPr algn="r">
              <a:defRPr sz="82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083" y="1075136"/>
            <a:ext cx="18114764" cy="23046633"/>
          </a:xfrm>
        </p:spPr>
        <p:txBody>
          <a:bodyPr/>
          <a:lstStyle>
            <a:lvl1pPr>
              <a:defRPr sz="13200"/>
            </a:lvl1pPr>
            <a:lvl2pPr>
              <a:defRPr sz="11500"/>
            </a:lvl2pPr>
            <a:lvl3pPr>
              <a:defRPr sz="99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08" y="5650708"/>
            <a:ext cx="10660709" cy="18471061"/>
          </a:xfrm>
        </p:spPr>
        <p:txBody>
          <a:bodyPr/>
          <a:lstStyle>
            <a:lvl1pPr marL="0" indent="0">
              <a:buNone/>
              <a:defRPr sz="5800"/>
            </a:lvl1pPr>
            <a:lvl2pPr marL="1880543" indent="0">
              <a:buNone/>
              <a:defRPr sz="4900"/>
            </a:lvl2pPr>
            <a:lvl3pPr marL="3761086" indent="0">
              <a:buNone/>
              <a:defRPr sz="4100"/>
            </a:lvl3pPr>
            <a:lvl4pPr marL="5641630" indent="0">
              <a:buNone/>
              <a:defRPr sz="3700"/>
            </a:lvl4pPr>
            <a:lvl5pPr marL="7522173" indent="0">
              <a:buNone/>
              <a:defRPr sz="3700"/>
            </a:lvl5pPr>
            <a:lvl6pPr marL="9402716" indent="0">
              <a:buNone/>
              <a:defRPr sz="3700"/>
            </a:lvl6pPr>
            <a:lvl7pPr marL="11283259" indent="0">
              <a:buNone/>
              <a:defRPr sz="3700"/>
            </a:lvl7pPr>
            <a:lvl8pPr marL="13163803" indent="0">
              <a:buNone/>
              <a:defRPr sz="3700"/>
            </a:lvl8pPr>
            <a:lvl9pPr marL="15044346" indent="0">
              <a:buNone/>
              <a:defRPr sz="3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1AAA7D-4369-567B-D18B-CE4C14E9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3AF14-87FB-7E45-B7F7-9589D21E45DD}" type="datetimeFigureOut">
              <a:rPr lang="fa-IR"/>
              <a:pPr>
                <a:defRPr/>
              </a:pPr>
              <a:t>1446/10/22</a:t>
            </a:fld>
            <a:endParaRPr lang="fa-I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C75F8BF-E142-5CC0-A043-652AE544C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29419ED-42DE-4583-9AE5-604CA0CAB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2387CE-9BCE-B443-BF69-999334DDFF84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1755843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420" y="18902363"/>
            <a:ext cx="19442430" cy="2231531"/>
          </a:xfrm>
        </p:spPr>
        <p:txBody>
          <a:bodyPr anchor="b"/>
          <a:lstStyle>
            <a:lvl1pPr algn="r">
              <a:defRPr sz="82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420" y="2412802"/>
            <a:ext cx="19442430" cy="16202025"/>
          </a:xfrm>
        </p:spPr>
        <p:txBody>
          <a:bodyPr rtlCol="1">
            <a:normAutofit/>
          </a:bodyPr>
          <a:lstStyle>
            <a:lvl1pPr marL="0" indent="0">
              <a:buNone/>
              <a:defRPr sz="13200"/>
            </a:lvl1pPr>
            <a:lvl2pPr marL="1880543" indent="0">
              <a:buNone/>
              <a:defRPr sz="11500"/>
            </a:lvl2pPr>
            <a:lvl3pPr marL="3761086" indent="0">
              <a:buNone/>
              <a:defRPr sz="9900"/>
            </a:lvl3pPr>
            <a:lvl4pPr marL="5641630" indent="0">
              <a:buNone/>
              <a:defRPr sz="8200"/>
            </a:lvl4pPr>
            <a:lvl5pPr marL="7522173" indent="0">
              <a:buNone/>
              <a:defRPr sz="8200"/>
            </a:lvl5pPr>
            <a:lvl6pPr marL="9402716" indent="0">
              <a:buNone/>
              <a:defRPr sz="8200"/>
            </a:lvl6pPr>
            <a:lvl7pPr marL="11283259" indent="0">
              <a:buNone/>
              <a:defRPr sz="8200"/>
            </a:lvl7pPr>
            <a:lvl8pPr marL="13163803" indent="0">
              <a:buNone/>
              <a:defRPr sz="8200"/>
            </a:lvl8pPr>
            <a:lvl9pPr marL="15044346" indent="0">
              <a:buNone/>
              <a:defRPr sz="8200"/>
            </a:lvl9pPr>
          </a:lstStyle>
          <a:p>
            <a:pPr lvl="0"/>
            <a:endParaRPr lang="fa-I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420" y="21133894"/>
            <a:ext cx="19442430" cy="3169144"/>
          </a:xfrm>
        </p:spPr>
        <p:txBody>
          <a:bodyPr/>
          <a:lstStyle>
            <a:lvl1pPr marL="0" indent="0">
              <a:buNone/>
              <a:defRPr sz="5800"/>
            </a:lvl1pPr>
            <a:lvl2pPr marL="1880543" indent="0">
              <a:buNone/>
              <a:defRPr sz="4900"/>
            </a:lvl2pPr>
            <a:lvl3pPr marL="3761086" indent="0">
              <a:buNone/>
              <a:defRPr sz="4100"/>
            </a:lvl3pPr>
            <a:lvl4pPr marL="5641630" indent="0">
              <a:buNone/>
              <a:defRPr sz="3700"/>
            </a:lvl4pPr>
            <a:lvl5pPr marL="7522173" indent="0">
              <a:buNone/>
              <a:defRPr sz="3700"/>
            </a:lvl5pPr>
            <a:lvl6pPr marL="9402716" indent="0">
              <a:buNone/>
              <a:defRPr sz="3700"/>
            </a:lvl6pPr>
            <a:lvl7pPr marL="11283259" indent="0">
              <a:buNone/>
              <a:defRPr sz="3700"/>
            </a:lvl7pPr>
            <a:lvl8pPr marL="13163803" indent="0">
              <a:buNone/>
              <a:defRPr sz="3700"/>
            </a:lvl8pPr>
            <a:lvl9pPr marL="15044346" indent="0">
              <a:buNone/>
              <a:defRPr sz="3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B8C43DB-0552-F202-8E70-BE79CB20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5EE9B-63EF-C345-B0C2-2E9361F0966E}" type="datetimeFigureOut">
              <a:rPr lang="fa-IR"/>
              <a:pPr>
                <a:defRPr/>
              </a:pPr>
              <a:t>1446/10/22</a:t>
            </a:fld>
            <a:endParaRPr lang="fa-I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0F058C1-2FFA-259C-50D5-8D018E784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1F9DA9B-B690-79F6-1FB6-1FC9419B1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5662D-F028-F14C-AB47-F1052443DDD3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2254911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00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88AEA42-EC95-871D-6C49-44E99558C63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620838" y="1081088"/>
            <a:ext cx="29162375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108" tIns="188056" rIns="376108" bIns="1880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9E52E2D-C5EA-2567-A2EF-B483ED26C0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620838" y="6300788"/>
            <a:ext cx="29162375" cy="1782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108" tIns="188056" rIns="376108" bIns="1880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F1E74-27BA-5CD1-C42D-60EA1D24CC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223538" y="25028525"/>
            <a:ext cx="7559675" cy="1436688"/>
          </a:xfrm>
          <a:prstGeom prst="rect">
            <a:avLst/>
          </a:prstGeom>
        </p:spPr>
        <p:txBody>
          <a:bodyPr vert="horz" lIns="376108" tIns="188056" rIns="376108" bIns="188056" rtlCol="1" anchor="ctr"/>
          <a:lstStyle>
            <a:lvl1pPr algn="r" eaLnBrk="1" hangingPunct="1">
              <a:defRPr sz="49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2A43EF4-3F0B-7F43-80F2-E24AE726DF71}" type="datetimeFigureOut">
              <a:rPr lang="fa-IR"/>
              <a:pPr>
                <a:defRPr/>
              </a:pPr>
              <a:t>1446/10/22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E622C-43BD-7392-51DD-73EE3D75D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071225" y="25028525"/>
            <a:ext cx="10261600" cy="1436688"/>
          </a:xfrm>
          <a:prstGeom prst="rect">
            <a:avLst/>
          </a:prstGeom>
        </p:spPr>
        <p:txBody>
          <a:bodyPr vert="horz" lIns="376108" tIns="188056" rIns="376108" bIns="188056" rtlCol="1" anchor="ctr"/>
          <a:lstStyle>
            <a:lvl1pPr algn="ctr" eaLnBrk="1" hangingPunct="1">
              <a:defRPr sz="49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38F0B-7BAC-0C4E-F9D0-E02BADBF82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20838" y="25028525"/>
            <a:ext cx="7559675" cy="1436688"/>
          </a:xfrm>
          <a:prstGeom prst="rect">
            <a:avLst/>
          </a:prstGeom>
        </p:spPr>
        <p:txBody>
          <a:bodyPr vert="horz" wrap="square" lIns="376108" tIns="188056" rIns="376108" bIns="188056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4900">
                <a:solidFill>
                  <a:srgbClr val="898989"/>
                </a:solidFill>
              </a:defRPr>
            </a:lvl1pPr>
          </a:lstStyle>
          <a:p>
            <a:fld id="{FE3B3E96-E5D7-9446-9CEC-E342940A62C2}" type="slidenum">
              <a:rPr lang="fa-IR" altLang="x-none"/>
              <a:pPr/>
              <a:t>‹#›</a:t>
            </a:fld>
            <a:endParaRPr lang="fa-IR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3760788" rtl="1" eaLnBrk="0" fontAlgn="base" hangingPunct="0">
        <a:spcBef>
          <a:spcPct val="0"/>
        </a:spcBef>
        <a:spcAft>
          <a:spcPct val="0"/>
        </a:spcAft>
        <a:defRPr sz="18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760788" rtl="1" eaLnBrk="0" fontAlgn="base" hangingPunct="0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2pPr>
      <a:lvl3pPr algn="ctr" defTabSz="3760788" rtl="1" eaLnBrk="0" fontAlgn="base" hangingPunct="0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3pPr>
      <a:lvl4pPr algn="ctr" defTabSz="3760788" rtl="1" eaLnBrk="0" fontAlgn="base" hangingPunct="0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4pPr>
      <a:lvl5pPr algn="ctr" defTabSz="3760788" rtl="1" eaLnBrk="0" fontAlgn="base" hangingPunct="0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5pPr>
      <a:lvl6pPr marL="457200" algn="ctr" defTabSz="3760788" rtl="1" fontAlgn="base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6pPr>
      <a:lvl7pPr marL="914400" algn="ctr" defTabSz="3760788" rtl="1" fontAlgn="base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7pPr>
      <a:lvl8pPr marL="1371600" algn="ctr" defTabSz="3760788" rtl="1" fontAlgn="base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8pPr>
      <a:lvl9pPr marL="1828800" algn="ctr" defTabSz="3760788" rtl="1" fontAlgn="base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9pPr>
    </p:titleStyle>
    <p:bodyStyle>
      <a:lvl1pPr marL="1409700" indent="-1409700" algn="r" defTabSz="3760788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1pPr>
      <a:lvl2pPr marL="3054350" indent="-1174750" algn="r" defTabSz="3760788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4700588" indent="-939800" algn="r" defTabSz="3760788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6581775" indent="-939800" algn="r" defTabSz="3760788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461375" indent="-939800" algn="r" defTabSz="3760788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42988" indent="-940272" algn="r" defTabSz="3761086" rtl="1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3531" indent="-940272" algn="r" defTabSz="3761086" rtl="1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104074" indent="-940272" algn="r" defTabSz="3761086" rtl="1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5984617" indent="-940272" algn="r" defTabSz="3761086" rtl="1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80543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61086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41630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522173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402716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83259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3803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5044346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1">
                <a:alpha val="50000"/>
              </a:schemeClr>
            </a:gs>
            <a:gs pos="0">
              <a:srgbClr val="15869E">
                <a:alpha val="5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3">
            <a:extLst>
              <a:ext uri="{FF2B5EF4-FFF2-40B4-BE49-F238E27FC236}">
                <a16:creationId xmlns:a16="http://schemas.microsoft.com/office/drawing/2014/main" id="{868D0B22-2BA8-0A25-74C7-3862EACDE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25" y="294203"/>
            <a:ext cx="31391225" cy="4313237"/>
          </a:xfrm>
          <a:prstGeom prst="roundRect">
            <a:avLst>
              <a:gd name="adj" fmla="val 10870"/>
            </a:avLst>
          </a:prstGeom>
          <a:gradFill>
            <a:gsLst>
              <a:gs pos="100000">
                <a:srgbClr val="002B5A">
                  <a:alpha val="50000"/>
                </a:srgbClr>
              </a:gs>
              <a:gs pos="67000">
                <a:srgbClr val="0B597C">
                  <a:alpha val="50000"/>
                </a:srgbClr>
              </a:gs>
              <a:gs pos="0">
                <a:srgbClr val="15869E">
                  <a:alpha val="0"/>
                </a:srgbClr>
              </a:gs>
            </a:gsLst>
          </a:gradFill>
          <a:ln>
            <a:noFill/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60559" tIns="30280" rIns="60559" bIns="30280" anchor="ctr"/>
          <a:lstStyle/>
          <a:p>
            <a:pPr algn="ctr" defTabSz="2908300" eaLnBrk="1" hangingPunct="1">
              <a:defRPr/>
            </a:pPr>
            <a:endParaRPr lang="fa-IR" dirty="0"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062" name="Text Box 14">
            <a:extLst>
              <a:ext uri="{FF2B5EF4-FFF2-40B4-BE49-F238E27FC236}">
                <a16:creationId xmlns:a16="http://schemas.microsoft.com/office/drawing/2014/main" id="{6286D616-B843-A339-187B-660FD5B5D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6015" y="709451"/>
            <a:ext cx="21957555" cy="2954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0559" tIns="30280" rIns="60559" bIns="30280">
            <a:spAutoFit/>
          </a:bodyPr>
          <a:lstStyle/>
          <a:p>
            <a:pPr algn="ctr" rtl="1" eaLnBrk="1" hangingPunct="1">
              <a:defRPr/>
            </a:pPr>
            <a:r>
              <a:rPr lang="fa-IR" sz="7200" i="1" dirty="0">
                <a:ln w="0"/>
                <a:latin typeface="Arial Black" panose="020B0A04020102090204" pitchFamily="34" charset="0"/>
                <a:cs typeface="B Titr" panose="00000700000000000000" pitchFamily="2" charset="-78"/>
              </a:rPr>
              <a:t>عنوان </a:t>
            </a:r>
            <a:r>
              <a:rPr lang="en-US" sz="7200" i="1" dirty="0">
                <a:ln w="0"/>
                <a:latin typeface="Arial Black" panose="020B0A04020102090204" pitchFamily="34" charset="0"/>
                <a:cs typeface="B Titr" panose="00000700000000000000" pitchFamily="2" charset="-78"/>
              </a:rPr>
              <a:t>:</a:t>
            </a:r>
            <a:endParaRPr lang="fa-IR" sz="7200" i="1" dirty="0">
              <a:ln w="0"/>
              <a:latin typeface="Arial Black" panose="020B0A04020102090204" pitchFamily="34" charset="0"/>
              <a:cs typeface="B Titr" panose="00000700000000000000" pitchFamily="2" charset="-78"/>
            </a:endParaRPr>
          </a:p>
          <a:p>
            <a:pPr algn="ctr" rtl="1" eaLnBrk="1" hangingPunct="1">
              <a:defRPr/>
            </a:pPr>
            <a:endParaRPr lang="en-US" sz="7200" i="1" dirty="0">
              <a:ln w="0"/>
              <a:latin typeface="Arial Black" panose="020B0A04020102090204" pitchFamily="34" charset="0"/>
              <a:cs typeface="B Titr" panose="00000700000000000000" pitchFamily="2" charset="-78"/>
            </a:endParaRPr>
          </a:p>
          <a:p>
            <a:pPr algn="ctr" rtl="1" eaLnBrk="1" hangingPunct="1">
              <a:defRPr/>
            </a:pPr>
            <a:r>
              <a:rPr lang="fa-IR" sz="4400" i="1" dirty="0">
                <a:ln w="0"/>
                <a:latin typeface="Arial Black" panose="020B0A04020102090204" pitchFamily="34" charset="0"/>
                <a:cs typeface="B Titr" panose="00000700000000000000" pitchFamily="2" charset="-78"/>
              </a:rPr>
              <a:t>نویسندگان: حسن برجی، علی مشاوری‌نیا، الهه ابراهیم زاده</a:t>
            </a:r>
            <a:endParaRPr lang="en-US" sz="4400" i="1" dirty="0">
              <a:ln w="0"/>
              <a:latin typeface="Arial Black" panose="020B0A04020102090204" pitchFamily="34" charset="0"/>
              <a:cs typeface="B Titr" panose="00000700000000000000" pitchFamily="2" charset="-78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5BA32C6-4203-6175-6116-D05744469AFD}"/>
              </a:ext>
            </a:extLst>
          </p:cNvPr>
          <p:cNvGrpSpPr/>
          <p:nvPr/>
        </p:nvGrpSpPr>
        <p:grpSpPr>
          <a:xfrm>
            <a:off x="24303037" y="5092917"/>
            <a:ext cx="7651750" cy="21199257"/>
            <a:chOff x="449263" y="8036253"/>
            <a:chExt cx="7651750" cy="21199257"/>
          </a:xfrm>
        </p:grpSpPr>
        <p:sp>
          <p:nvSpPr>
            <p:cNvPr id="3077" name="AutoShape 4">
              <a:extLst>
                <a:ext uri="{FF2B5EF4-FFF2-40B4-BE49-F238E27FC236}">
                  <a16:creationId xmlns:a16="http://schemas.microsoft.com/office/drawing/2014/main" id="{7E601ECE-D88F-772A-2818-686F4FF1C0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263" y="8036253"/>
              <a:ext cx="7651750" cy="21199257"/>
            </a:xfrm>
            <a:prstGeom prst="roundRect">
              <a:avLst>
                <a:gd name="adj" fmla="val 7000"/>
              </a:avLst>
            </a:prstGeom>
            <a:gradFill>
              <a:gsLst>
                <a:gs pos="100000">
                  <a:srgbClr val="15869E">
                    <a:alpha val="35000"/>
                  </a:srgbClr>
                </a:gs>
                <a:gs pos="0">
                  <a:srgbClr val="002B5A">
                    <a:alpha val="5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>
              <a:lvl1pPr algn="r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1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115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99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rtl="0" eaLnBrk="1" hangingPunct="1">
                <a:spcBef>
                  <a:spcPct val="0"/>
                </a:spcBef>
                <a:buFontTx/>
                <a:buNone/>
              </a:pPr>
              <a:endParaRPr lang="fa-IR" altLang="x-none" sz="5700">
                <a:latin typeface="Arial" panose="020B0604020202020204" pitchFamily="34" charset="0"/>
              </a:endParaRPr>
            </a:p>
          </p:txBody>
        </p:sp>
        <p:sp>
          <p:nvSpPr>
            <p:cNvPr id="50" name="Rounded Rectangle 49">
              <a:extLst>
                <a:ext uri="{FF2B5EF4-FFF2-40B4-BE49-F238E27FC236}">
                  <a16:creationId xmlns:a16="http://schemas.microsoft.com/office/drawing/2014/main" id="{DF14A3E8-998D-E3E4-BF92-745F40A50D64}"/>
                </a:ext>
              </a:extLst>
            </p:cNvPr>
            <p:cNvSpPr/>
            <p:nvPr/>
          </p:nvSpPr>
          <p:spPr>
            <a:xfrm>
              <a:off x="835652" y="8491365"/>
              <a:ext cx="6808573" cy="1149179"/>
            </a:xfrm>
            <a:prstGeom prst="roundRect">
              <a:avLst/>
            </a:prstGeom>
            <a:gradFill>
              <a:gsLst>
                <a:gs pos="0">
                  <a:srgbClr val="115498"/>
                </a:gs>
                <a:gs pos="97000">
                  <a:srgbClr val="10174F"/>
                </a:gs>
              </a:gsLst>
              <a:lin ang="16200000" scaled="0"/>
            </a:gra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 defTabSz="2908300" eaLnBrk="1" hangingPunct="1">
                <a:spcBef>
                  <a:spcPct val="50000"/>
                </a:spcBef>
                <a:defRPr/>
              </a:pPr>
              <a:r>
                <a:rPr lang="fa-IR" b="1" spc="150" dirty="0">
                  <a:ln w="11430"/>
                  <a:solidFill>
                    <a:srgbClr val="FFEFFF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rial Black" pitchFamily="34" charset="0"/>
                  <a:cs typeface="B Titr" panose="00000700000000000000" pitchFamily="2" charset="-78"/>
                </a:rPr>
                <a:t>پیشینه تحقیق</a:t>
              </a:r>
              <a:endParaRPr lang="en-US" b="1" spc="150" dirty="0">
                <a:ln w="11430"/>
                <a:solidFill>
                  <a:srgbClr val="FFEFFF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  <a:cs typeface="B Titr" panose="00000700000000000000" pitchFamily="2" charset="-78"/>
              </a:endParaRPr>
            </a:p>
          </p:txBody>
        </p:sp>
        <p:sp>
          <p:nvSpPr>
            <p:cNvPr id="3097" name="Text Box 36">
              <a:extLst>
                <a:ext uri="{FF2B5EF4-FFF2-40B4-BE49-F238E27FC236}">
                  <a16:creationId xmlns:a16="http://schemas.microsoft.com/office/drawing/2014/main" id="{1F4CFFC2-6379-19F9-16E0-46176A32FB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5644" y="10044017"/>
              <a:ext cx="7013146" cy="4257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cmpd="thinThick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40512" tIns="20256" rIns="40512" bIns="20256">
              <a:spAutoFit/>
            </a:bodyPr>
            <a:lstStyle>
              <a:lvl1pPr algn="r" defTabSz="404813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1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r" defTabSz="404813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115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r" defTabSz="404813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99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r" defTabSz="404813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r" defTabSz="404813" rtl="1">
                <a:spcBef>
                  <a:spcPct val="20000"/>
                </a:spcBef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r" defTabSz="404813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r" defTabSz="404813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r" defTabSz="404813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r" defTabSz="404813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r>
                <a:rPr lang="fa-IR" altLang="x-none" sz="3200" dirty="0">
                  <a:latin typeface="Arial" panose="020B0604020202020204" pitchFamily="34" charset="0"/>
                  <a:cs typeface="B Nazanin" panose="00000400000000000000" pitchFamily="2" charset="-78"/>
                </a:rPr>
                <a:t>متن</a:t>
              </a:r>
            </a:p>
            <a:p>
              <a:pPr algn="r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endParaRPr lang="fa-IR" altLang="x-none" sz="3200" dirty="0"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algn="r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endParaRPr lang="fa-IR" altLang="x-none" sz="3200" dirty="0"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algn="r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endParaRPr lang="fa-IR" altLang="x-none" sz="3200" dirty="0"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algn="r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endParaRPr lang="fa-IR" altLang="x-none" sz="3200" dirty="0"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algn="r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endParaRPr lang="fa-IR" altLang="x-none" sz="3200" dirty="0"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algn="r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endParaRPr lang="fa-IR" altLang="x-none" sz="3200" dirty="0"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algn="r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endParaRPr lang="fa-IR" altLang="x-none" sz="3200" dirty="0"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algn="r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endParaRPr lang="fa-IR" altLang="x-none" sz="3200" dirty="0"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</p:grpSp>
      <p:sp>
        <p:nvSpPr>
          <p:cNvPr id="4" name="AutoShape 13">
            <a:extLst>
              <a:ext uri="{FF2B5EF4-FFF2-40B4-BE49-F238E27FC236}">
                <a16:creationId xmlns:a16="http://schemas.microsoft.com/office/drawing/2014/main" id="{13827ECA-CCED-E0CA-EFE7-18D17204D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3" y="4995341"/>
            <a:ext cx="15465190" cy="2641211"/>
          </a:xfrm>
          <a:prstGeom prst="roundRect">
            <a:avLst>
              <a:gd name="adj" fmla="val 10870"/>
            </a:avLst>
          </a:prstGeom>
          <a:gradFill>
            <a:gsLst>
              <a:gs pos="100000">
                <a:srgbClr val="002B5A">
                  <a:alpha val="50000"/>
                </a:srgbClr>
              </a:gs>
              <a:gs pos="0">
                <a:srgbClr val="15869E">
                  <a:alpha val="35000"/>
                </a:srgbClr>
              </a:gs>
            </a:gsLst>
          </a:gradFill>
          <a:ln>
            <a:noFill/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60559" tIns="30280" rIns="60559" bIns="30280" anchor="ctr"/>
          <a:lstStyle/>
          <a:p>
            <a:pPr algn="ctr" defTabSz="29083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a-IR" dirty="0"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3ADA1F02-0AF3-273E-EE44-9BA41753D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8210" y="5459015"/>
            <a:ext cx="9391618" cy="1169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0559" tIns="30280" rIns="60559" bIns="30280">
            <a:spAutoFit/>
          </a:bodyPr>
          <a:lstStyle/>
          <a:p>
            <a:pPr algn="r" rtl="1" eaLnBrk="1" hangingPunct="1">
              <a:defRPr/>
            </a:pPr>
            <a:r>
              <a:rPr lang="fa-IR" sz="3600" b="1" dirty="0">
                <a:ln w="0"/>
                <a:cs typeface="B Nazanin" panose="00000400000000000000" pitchFamily="2" charset="-78"/>
              </a:rPr>
              <a:t>ارائه توسط:</a:t>
            </a:r>
          </a:p>
          <a:p>
            <a:pPr algn="r" rtl="1" eaLnBrk="1" hangingPunct="1">
              <a:defRPr/>
            </a:pPr>
            <a:r>
              <a:rPr lang="fa-IR" sz="3600" b="1" dirty="0">
                <a:ln w="0"/>
                <a:cs typeface="B Nazanin" panose="00000400000000000000" pitchFamily="2" charset="-78"/>
              </a:rPr>
              <a:t>ایمیل:</a:t>
            </a:r>
            <a:endParaRPr lang="en-US" sz="3600" b="1" dirty="0">
              <a:ln w="0"/>
              <a:cs typeface="B Nazanin" panose="00000400000000000000" pitchFamily="2" charset="-78"/>
            </a:endParaRPr>
          </a:p>
        </p:txBody>
      </p:sp>
      <p:sp>
        <p:nvSpPr>
          <p:cNvPr id="6" name="Text Box 14">
            <a:extLst>
              <a:ext uri="{FF2B5EF4-FFF2-40B4-BE49-F238E27FC236}">
                <a16:creationId xmlns:a16="http://schemas.microsoft.com/office/drawing/2014/main" id="{9F2DA7D9-D464-0151-1689-C6ABA981D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55912" y="6975941"/>
            <a:ext cx="4783127" cy="553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0559" tIns="30280" rIns="60559" bIns="30280">
            <a:spAutoFit/>
          </a:bodyPr>
          <a:lstStyle/>
          <a:p>
            <a:pPr algn="r" rtl="1" eaLnBrk="1" hangingPunct="1">
              <a:defRPr/>
            </a:pP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charset="0"/>
                <a:cs typeface="B Nazanin" panose="00000400000000000000" pitchFamily="2" charset="-78"/>
              </a:rPr>
              <a:t>کد مقاله:....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3339577" y="5239900"/>
            <a:ext cx="2158940" cy="2085761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extBox 6"/>
          <p:cNvSpPr txBox="1"/>
          <p:nvPr/>
        </p:nvSpPr>
        <p:spPr>
          <a:xfrm rot="20674757">
            <a:off x="13275492" y="5760568"/>
            <a:ext cx="20982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تصویر ارائه دهنده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49BFCD3-3C57-7C16-7A64-C738001E1122}"/>
              </a:ext>
            </a:extLst>
          </p:cNvPr>
          <p:cNvGrpSpPr/>
          <p:nvPr/>
        </p:nvGrpSpPr>
        <p:grpSpPr>
          <a:xfrm>
            <a:off x="8356492" y="7926059"/>
            <a:ext cx="7650162" cy="18415407"/>
            <a:chOff x="16314738" y="5000625"/>
            <a:chExt cx="7650162" cy="18415407"/>
          </a:xfrm>
        </p:grpSpPr>
        <p:sp>
          <p:nvSpPr>
            <p:cNvPr id="3076" name="AutoShape 31">
              <a:extLst>
                <a:ext uri="{FF2B5EF4-FFF2-40B4-BE49-F238E27FC236}">
                  <a16:creationId xmlns:a16="http://schemas.microsoft.com/office/drawing/2014/main" id="{E05CDB48-93EE-1B9C-1A43-645A8D63F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4738" y="5000625"/>
              <a:ext cx="7650162" cy="18415407"/>
            </a:xfrm>
            <a:prstGeom prst="roundRect">
              <a:avLst>
                <a:gd name="adj" fmla="val 7000"/>
              </a:avLst>
            </a:prstGeom>
            <a:gradFill>
              <a:gsLst>
                <a:gs pos="100000">
                  <a:srgbClr val="15869E">
                    <a:alpha val="35000"/>
                  </a:srgbClr>
                </a:gs>
                <a:gs pos="0">
                  <a:srgbClr val="002B5A">
                    <a:alpha val="5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>
              <a:lvl1pPr algn="r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1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115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99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rtl="0" eaLnBrk="1" hangingPunct="1">
                <a:spcBef>
                  <a:spcPct val="0"/>
                </a:spcBef>
                <a:buFontTx/>
                <a:buNone/>
              </a:pPr>
              <a:endParaRPr lang="fa-IR" altLang="x-none" sz="5700">
                <a:latin typeface="Arial" panose="020B0604020202020204" pitchFamily="34" charset="0"/>
              </a:endParaRPr>
            </a:p>
          </p:txBody>
        </p:sp>
        <p:sp>
          <p:nvSpPr>
            <p:cNvPr id="3082" name="Text Box 39">
              <a:extLst>
                <a:ext uri="{FF2B5EF4-FFF2-40B4-BE49-F238E27FC236}">
                  <a16:creationId xmlns:a16="http://schemas.microsoft.com/office/drawing/2014/main" id="{42A27074-4216-B496-D49A-651E2AC7C6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646493" y="6848951"/>
              <a:ext cx="7114496" cy="6504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cmpd="thinThick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40512" tIns="20256" rIns="40512" bIns="20256">
              <a:spAutoFit/>
            </a:bodyPr>
            <a:lstStyle>
              <a:lvl1pPr marL="514350" indent="-514350" algn="r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1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115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99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indent="0" algn="r" eaLnBrk="1" hangingPunct="1">
                <a:spcBef>
                  <a:spcPct val="0"/>
                </a:spcBef>
                <a:buNone/>
              </a:pPr>
              <a:r>
                <a:rPr lang="fa-IR" altLang="x-none" sz="3000" dirty="0">
                  <a:latin typeface="Arial" panose="020B0604020202020204" pitchFamily="34" charset="0"/>
                  <a:cs typeface="B Nazanin" panose="00000400000000000000" pitchFamily="2" charset="-78"/>
                </a:rPr>
                <a:t>متن </a:t>
              </a:r>
            </a:p>
            <a:p>
              <a:pPr marL="0" indent="0" algn="r" eaLnBrk="1" hangingPunct="1">
                <a:spcBef>
                  <a:spcPct val="0"/>
                </a:spcBef>
                <a:buNone/>
              </a:pPr>
              <a:endParaRPr lang="fa-IR" altLang="x-none" sz="30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marL="0" indent="0" algn="r" eaLnBrk="1" hangingPunct="1">
                <a:spcBef>
                  <a:spcPct val="0"/>
                </a:spcBef>
                <a:buNone/>
              </a:pPr>
              <a:endParaRPr lang="fa-IR" altLang="x-none" sz="30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marL="0" indent="0" algn="r" eaLnBrk="1" hangingPunct="1">
                <a:spcBef>
                  <a:spcPct val="0"/>
                </a:spcBef>
                <a:buNone/>
              </a:pPr>
              <a:endParaRPr lang="fa-IR" altLang="x-none" sz="30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marL="0" indent="0" algn="r" eaLnBrk="1" hangingPunct="1">
                <a:spcBef>
                  <a:spcPct val="0"/>
                </a:spcBef>
                <a:buNone/>
              </a:pPr>
              <a:endParaRPr lang="fa-IR" altLang="x-none" sz="30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marL="0" indent="0" algn="r" eaLnBrk="1" hangingPunct="1">
                <a:spcBef>
                  <a:spcPct val="0"/>
                </a:spcBef>
                <a:buNone/>
              </a:pPr>
              <a:endParaRPr lang="fa-IR" altLang="x-none" sz="30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marL="0" indent="0" algn="r" eaLnBrk="1" hangingPunct="1">
                <a:spcBef>
                  <a:spcPct val="0"/>
                </a:spcBef>
                <a:buNone/>
              </a:pPr>
              <a:endParaRPr lang="fa-IR" altLang="x-none" sz="30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marL="0" indent="0" algn="r" eaLnBrk="1" hangingPunct="1">
                <a:spcBef>
                  <a:spcPct val="0"/>
                </a:spcBef>
                <a:buNone/>
              </a:pPr>
              <a:endParaRPr lang="fa-IR" altLang="x-none" sz="30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marL="0" indent="0" algn="r" eaLnBrk="1" hangingPunct="1">
                <a:spcBef>
                  <a:spcPct val="0"/>
                </a:spcBef>
                <a:buNone/>
              </a:pPr>
              <a:endParaRPr lang="fa-IR" altLang="x-none" sz="30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marL="0" indent="0" algn="r" eaLnBrk="1" hangingPunct="1">
                <a:spcBef>
                  <a:spcPct val="0"/>
                </a:spcBef>
                <a:buNone/>
              </a:pPr>
              <a:endParaRPr lang="fa-IR" altLang="x-none" sz="30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marL="0" indent="0" algn="r" eaLnBrk="1" hangingPunct="1">
                <a:spcBef>
                  <a:spcPct val="0"/>
                </a:spcBef>
                <a:buNone/>
              </a:pPr>
              <a:endParaRPr lang="fa-IR" altLang="x-none" sz="30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marL="0" indent="0" algn="r" eaLnBrk="1" hangingPunct="1">
                <a:spcBef>
                  <a:spcPct val="0"/>
                </a:spcBef>
                <a:buNone/>
              </a:pPr>
              <a:endParaRPr lang="fa-IR" altLang="x-none" sz="30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marL="0" indent="0" algn="r" eaLnBrk="1" hangingPunct="1">
                <a:spcBef>
                  <a:spcPct val="0"/>
                </a:spcBef>
                <a:buNone/>
              </a:pPr>
              <a:endParaRPr lang="fa-IR" altLang="x-none" sz="30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marL="0" indent="0" algn="r" eaLnBrk="1" hangingPunct="1">
                <a:spcBef>
                  <a:spcPct val="0"/>
                </a:spcBef>
                <a:buNone/>
              </a:pPr>
              <a:endParaRPr lang="en-US" altLang="x-none" sz="30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63" name="Rounded Rectangle 62">
              <a:extLst>
                <a:ext uri="{FF2B5EF4-FFF2-40B4-BE49-F238E27FC236}">
                  <a16:creationId xmlns:a16="http://schemas.microsoft.com/office/drawing/2014/main" id="{04BC938E-52B2-FE25-6CE3-FBB92D6C7DC9}"/>
                </a:ext>
              </a:extLst>
            </p:cNvPr>
            <p:cNvSpPr/>
            <p:nvPr/>
          </p:nvSpPr>
          <p:spPr>
            <a:xfrm>
              <a:off x="16670686" y="5325122"/>
              <a:ext cx="6911546" cy="1149179"/>
            </a:xfrm>
            <a:prstGeom prst="roundRect">
              <a:avLst/>
            </a:prstGeom>
            <a:gradFill>
              <a:gsLst>
                <a:gs pos="0">
                  <a:srgbClr val="115498"/>
                </a:gs>
                <a:gs pos="97000">
                  <a:srgbClr val="10174F"/>
                </a:gs>
              </a:gsLst>
              <a:lin ang="16200000" scaled="0"/>
            </a:gra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 defTabSz="2908300" eaLnBrk="1" hangingPunct="1">
                <a:spcBef>
                  <a:spcPct val="50000"/>
                </a:spcBef>
                <a:defRPr/>
              </a:pPr>
              <a:r>
                <a:rPr lang="fa-IR" b="1" spc="150" dirty="0">
                  <a:ln w="11430"/>
                  <a:solidFill>
                    <a:srgbClr val="FFEFFF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rial Black" pitchFamily="34" charset="0"/>
                  <a:cs typeface="B Titr" panose="00000700000000000000" pitchFamily="2" charset="-78"/>
                </a:rPr>
                <a:t>نتایج</a:t>
              </a:r>
              <a:endParaRPr lang="en-US" b="1" spc="150" dirty="0">
                <a:ln w="11430"/>
                <a:solidFill>
                  <a:srgbClr val="FFEFFF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  <a:cs typeface="B Titr" panose="00000700000000000000" pitchFamily="2" charset="-78"/>
              </a:endParaRPr>
            </a:p>
          </p:txBody>
        </p:sp>
        <p:sp>
          <p:nvSpPr>
            <p:cNvPr id="3197" name="Rectangle 85">
              <a:extLst>
                <a:ext uri="{FF2B5EF4-FFF2-40B4-BE49-F238E27FC236}">
                  <a16:creationId xmlns:a16="http://schemas.microsoft.com/office/drawing/2014/main" id="{56369E09-30C6-7A49-A7FD-75643EE257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70046" y="22598658"/>
              <a:ext cx="713021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algn="r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1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115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99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rtl="0" eaLnBrk="1" hangingPunct="1">
                <a:spcBef>
                  <a:spcPct val="0"/>
                </a:spcBef>
                <a:buFontTx/>
                <a:buNone/>
              </a:pPr>
              <a:r>
                <a:rPr lang="fa-IR" altLang="x-none" sz="2800" dirty="0">
                  <a:latin typeface="Arial" panose="020B0604020202020204" pitchFamily="34" charset="0"/>
                  <a:cs typeface="B Nazanin" panose="00000400000000000000" pitchFamily="2" charset="-78"/>
                </a:rPr>
                <a:t>توضیحات تصویر</a:t>
              </a:r>
              <a:endParaRPr lang="en-US" altLang="x-none" sz="28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6779377" y="15760781"/>
              <a:ext cx="6911547" cy="619456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Presenter Image</a:t>
              </a:r>
              <a:endParaRPr lang="en-US" sz="6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 rot="19489918">
              <a:off x="19201902" y="17394880"/>
              <a:ext cx="1875835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a-IR" sz="6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تصویر</a:t>
              </a:r>
              <a:endParaRPr lang="en-US" sz="6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61C4025-BEF1-1307-B829-3B733151A83F}"/>
              </a:ext>
            </a:extLst>
          </p:cNvPr>
          <p:cNvGrpSpPr/>
          <p:nvPr/>
        </p:nvGrpSpPr>
        <p:grpSpPr>
          <a:xfrm>
            <a:off x="28134640" y="521115"/>
            <a:ext cx="3455917" cy="3289169"/>
            <a:chOff x="1023786" y="521115"/>
            <a:chExt cx="3455917" cy="3289169"/>
          </a:xfrm>
        </p:grpSpPr>
        <p:sp>
          <p:nvSpPr>
            <p:cNvPr id="45" name="Rounded Rectangle 44"/>
            <p:cNvSpPr/>
            <p:nvPr/>
          </p:nvSpPr>
          <p:spPr>
            <a:xfrm>
              <a:off x="1023786" y="521115"/>
              <a:ext cx="3455917" cy="3289169"/>
            </a:xfrm>
            <a:prstGeom prst="round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extBox 6"/>
            <p:cNvSpPr txBox="1"/>
            <p:nvPr/>
          </p:nvSpPr>
          <p:spPr>
            <a:xfrm rot="20674757">
              <a:off x="1362477" y="1723591"/>
              <a:ext cx="277853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a-IR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لوگو دانشگاه یا سازمان مربوطه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ABE08B5-D1E4-8F15-520A-AE06DD188E19}"/>
              </a:ext>
            </a:extLst>
          </p:cNvPr>
          <p:cNvGrpSpPr/>
          <p:nvPr/>
        </p:nvGrpSpPr>
        <p:grpSpPr>
          <a:xfrm>
            <a:off x="463969" y="7878517"/>
            <a:ext cx="7650163" cy="18415407"/>
            <a:chOff x="24247475" y="4976813"/>
            <a:chExt cx="7650163" cy="18415407"/>
          </a:xfrm>
        </p:grpSpPr>
        <p:sp>
          <p:nvSpPr>
            <p:cNvPr id="3074" name="AutoShape 30">
              <a:extLst>
                <a:ext uri="{FF2B5EF4-FFF2-40B4-BE49-F238E27FC236}">
                  <a16:creationId xmlns:a16="http://schemas.microsoft.com/office/drawing/2014/main" id="{EE543C60-E02E-541B-B425-FF0025588F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47475" y="4976813"/>
              <a:ext cx="7650163" cy="18415407"/>
            </a:xfrm>
            <a:prstGeom prst="roundRect">
              <a:avLst>
                <a:gd name="adj" fmla="val 7000"/>
              </a:avLst>
            </a:prstGeom>
            <a:gradFill>
              <a:gsLst>
                <a:gs pos="100000">
                  <a:srgbClr val="15869E">
                    <a:alpha val="35000"/>
                  </a:srgbClr>
                </a:gs>
                <a:gs pos="0">
                  <a:srgbClr val="002B5A">
                    <a:alpha val="5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>
              <a:lvl1pPr algn="r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1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115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99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rtl="0" eaLnBrk="1" hangingPunct="1">
                <a:spcBef>
                  <a:spcPct val="0"/>
                </a:spcBef>
                <a:buFontTx/>
                <a:buNone/>
              </a:pPr>
              <a:endParaRPr lang="fa-IR" altLang="x-none" sz="5700" dirty="0">
                <a:latin typeface="Arial" panose="020B0604020202020204" pitchFamily="34" charset="0"/>
              </a:endParaRPr>
            </a:p>
          </p:txBody>
        </p:sp>
        <p:sp>
          <p:nvSpPr>
            <p:cNvPr id="3081" name="Text Box 38">
              <a:extLst>
                <a:ext uri="{FF2B5EF4-FFF2-40B4-BE49-F238E27FC236}">
                  <a16:creationId xmlns:a16="http://schemas.microsoft.com/office/drawing/2014/main" id="{A5F2DB3F-DE50-E0F4-A31E-F78530C926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02189" y="22643644"/>
              <a:ext cx="6783387" cy="455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cmpd="thinThick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0512" tIns="20256" rIns="40512" bIns="20256">
              <a:spAutoFit/>
            </a:bodyPr>
            <a:lstStyle>
              <a:lvl1pPr marL="227013" indent="-227013" algn="r" defTabSz="404813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1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r" defTabSz="404813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115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r" defTabSz="404813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99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r" defTabSz="404813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r" defTabSz="404813" rtl="1">
                <a:spcBef>
                  <a:spcPct val="20000"/>
                </a:spcBef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r" defTabSz="404813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r" defTabSz="404813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r" defTabSz="404813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r" defTabSz="404813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r>
                <a:rPr lang="fa-IR" altLang="x-none" sz="2800" dirty="0">
                  <a:latin typeface="+mn-lt"/>
                  <a:cs typeface="B Nazanin" panose="00000400000000000000" pitchFamily="2" charset="-78"/>
                </a:rPr>
                <a:t>متن</a:t>
              </a:r>
              <a:endParaRPr lang="en-US" altLang="x-none" sz="2800" dirty="0">
                <a:solidFill>
                  <a:schemeClr val="bg1"/>
                </a:solidFill>
                <a:latin typeface="+mn-lt"/>
                <a:cs typeface="B Nazanin" panose="00000400000000000000" pitchFamily="2" charset="-78"/>
              </a:endParaRPr>
            </a:p>
          </p:txBody>
        </p:sp>
        <p:sp>
          <p:nvSpPr>
            <p:cNvPr id="3083" name="Text Box 40">
              <a:extLst>
                <a:ext uri="{FF2B5EF4-FFF2-40B4-BE49-F238E27FC236}">
                  <a16:creationId xmlns:a16="http://schemas.microsoft.com/office/drawing/2014/main" id="{FADB0CFA-379A-D457-6D2E-9DE4758C1C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50239" y="5235679"/>
              <a:ext cx="7154862" cy="2256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cmpd="thinThick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0512" tIns="20256" rIns="40512" bIns="20256">
              <a:spAutoFit/>
            </a:bodyPr>
            <a:lstStyle>
              <a:lvl1pPr algn="r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1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115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99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fa-IR" altLang="x-none" sz="3600" dirty="0">
                  <a:latin typeface="Arial" panose="020B0604020202020204" pitchFamily="34" charset="0"/>
                  <a:cs typeface="B Nazanin" panose="00000400000000000000" pitchFamily="2" charset="-78"/>
                </a:rPr>
                <a:t>متن </a:t>
              </a:r>
            </a:p>
            <a:p>
              <a:pPr algn="r" eaLnBrk="1" hangingPunct="1">
                <a:spcBef>
                  <a:spcPct val="50000"/>
                </a:spcBef>
                <a:buFontTx/>
                <a:buNone/>
              </a:pPr>
              <a:endParaRPr lang="fa-IR" altLang="x-none" sz="3600" b="1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algn="r" eaLnBrk="1" hangingPunct="1">
                <a:spcBef>
                  <a:spcPct val="50000"/>
                </a:spcBef>
                <a:buFontTx/>
                <a:buNone/>
              </a:pPr>
              <a:endParaRPr lang="en-US" altLang="x-none" sz="3600" b="1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64" name="Rounded Rectangle 63">
              <a:extLst>
                <a:ext uri="{FF2B5EF4-FFF2-40B4-BE49-F238E27FC236}">
                  <a16:creationId xmlns:a16="http://schemas.microsoft.com/office/drawing/2014/main" id="{58D4B54D-C768-0572-9E9D-6E32644FB280}"/>
                </a:ext>
              </a:extLst>
            </p:cNvPr>
            <p:cNvSpPr/>
            <p:nvPr/>
          </p:nvSpPr>
          <p:spPr>
            <a:xfrm>
              <a:off x="24654537" y="15042925"/>
              <a:ext cx="6911546" cy="1149179"/>
            </a:xfrm>
            <a:prstGeom prst="roundRect">
              <a:avLst/>
            </a:prstGeom>
            <a:gradFill>
              <a:gsLst>
                <a:gs pos="0">
                  <a:srgbClr val="115498"/>
                </a:gs>
                <a:gs pos="97000">
                  <a:srgbClr val="10174F"/>
                </a:gs>
              </a:gsLst>
              <a:lin ang="16200000" scaled="0"/>
            </a:gra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 defTabSz="2908300" eaLnBrk="1" hangingPunct="1">
                <a:spcBef>
                  <a:spcPct val="50000"/>
                </a:spcBef>
                <a:defRPr/>
              </a:pPr>
              <a:r>
                <a:rPr lang="fa-IR" b="1" spc="150" dirty="0">
                  <a:ln w="11430"/>
                  <a:solidFill>
                    <a:srgbClr val="FFEFFF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rial Black" pitchFamily="34" charset="0"/>
                  <a:cs typeface="B Titr" panose="00000700000000000000" pitchFamily="2" charset="-78"/>
                </a:rPr>
                <a:t>بحث و نتیجه گیری</a:t>
              </a:r>
              <a:endParaRPr lang="en-US" b="1" spc="150" dirty="0">
                <a:ln w="11430"/>
                <a:solidFill>
                  <a:srgbClr val="FFEFFF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  <a:cs typeface="B Titr" panose="00000700000000000000" pitchFamily="2" charset="-78"/>
              </a:endParaRPr>
            </a:p>
          </p:txBody>
        </p:sp>
        <p:sp>
          <p:nvSpPr>
            <p:cNvPr id="66" name="Rounded Rectangle 65">
              <a:extLst>
                <a:ext uri="{FF2B5EF4-FFF2-40B4-BE49-F238E27FC236}">
                  <a16:creationId xmlns:a16="http://schemas.microsoft.com/office/drawing/2014/main" id="{7FC42038-E383-BDA8-91B8-43A8E4DC375C}"/>
                </a:ext>
              </a:extLst>
            </p:cNvPr>
            <p:cNvSpPr/>
            <p:nvPr/>
          </p:nvSpPr>
          <p:spPr>
            <a:xfrm>
              <a:off x="24650239" y="21201527"/>
              <a:ext cx="6911546" cy="1149179"/>
            </a:xfrm>
            <a:prstGeom prst="roundRect">
              <a:avLst/>
            </a:prstGeom>
            <a:gradFill>
              <a:gsLst>
                <a:gs pos="0">
                  <a:srgbClr val="115498"/>
                </a:gs>
                <a:gs pos="97000">
                  <a:srgbClr val="10174F"/>
                </a:gs>
              </a:gsLst>
              <a:lin ang="16200000" scaled="0"/>
            </a:gra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 defTabSz="2908300" eaLnBrk="1" hangingPunct="1">
                <a:spcBef>
                  <a:spcPct val="50000"/>
                </a:spcBef>
                <a:defRPr/>
              </a:pPr>
              <a:r>
                <a:rPr lang="fa-IR" sz="4400" b="1" spc="150">
                  <a:ln w="11430"/>
                  <a:solidFill>
                    <a:srgbClr val="FFEFFF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rial Black" pitchFamily="34" charset="0"/>
                  <a:cs typeface="B Titr" panose="00000700000000000000" pitchFamily="2" charset="-78"/>
                </a:rPr>
                <a:t>سپاسگزاری</a:t>
              </a:r>
              <a:endParaRPr lang="en-US" sz="4400" b="1" spc="150" dirty="0">
                <a:ln w="11430"/>
                <a:solidFill>
                  <a:srgbClr val="FFEFFF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  <a:cs typeface="B Titr" panose="00000700000000000000" pitchFamily="2" charset="-78"/>
              </a:endParaRPr>
            </a:p>
          </p:txBody>
        </p:sp>
        <p:sp>
          <p:nvSpPr>
            <p:cNvPr id="3193" name="Rectangle 78">
              <a:extLst>
                <a:ext uri="{FF2B5EF4-FFF2-40B4-BE49-F238E27FC236}">
                  <a16:creationId xmlns:a16="http://schemas.microsoft.com/office/drawing/2014/main" id="{488C211E-34D8-3903-182E-BA19E87A3D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07474" y="13083159"/>
              <a:ext cx="693737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1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115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99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rtl="0" eaLnBrk="1" hangingPunct="1">
                <a:spcBef>
                  <a:spcPct val="0"/>
                </a:spcBef>
                <a:buFontTx/>
                <a:buNone/>
              </a:pPr>
              <a:r>
                <a:rPr lang="fa-IR" altLang="x-none" sz="2800" b="1" dirty="0">
                  <a:latin typeface="Arial" panose="020B0604020202020204" pitchFamily="34" charset="0"/>
                  <a:cs typeface="B Yekan" panose="00000400000000000000" pitchFamily="2" charset="-78"/>
                </a:rPr>
                <a:t>توضیحات تصویر</a:t>
              </a:r>
              <a:endParaRPr lang="en-US" altLang="x-none" sz="2800" b="1" dirty="0">
                <a:solidFill>
                  <a:schemeClr val="bg1"/>
                </a:solidFill>
                <a:latin typeface="Arial" panose="020B0604020202020204" pitchFamily="34" charset="0"/>
                <a:cs typeface="B Yekan" panose="00000400000000000000" pitchFamily="2" charset="-78"/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24533302" y="6819024"/>
              <a:ext cx="6911547" cy="604833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Presenter Image</a:t>
              </a:r>
              <a:endParaRPr lang="en-US" sz="6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Text Box 36">
              <a:extLst>
                <a:ext uri="{FF2B5EF4-FFF2-40B4-BE49-F238E27FC236}">
                  <a16:creationId xmlns:a16="http://schemas.microsoft.com/office/drawing/2014/main" id="{5D6C2B52-1F05-12CF-B504-3565C7F2EF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02591" y="16496417"/>
              <a:ext cx="6642258" cy="471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cmpd="thinThick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40512" tIns="20256" rIns="40512" bIns="20256">
              <a:spAutoFit/>
            </a:bodyPr>
            <a:lstStyle>
              <a:lvl1pPr marL="514350" indent="-514350" algn="r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1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115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99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indent="0" algn="r" eaLnBrk="1" hangingPunct="1">
                <a:spcBef>
                  <a:spcPct val="0"/>
                </a:spcBef>
                <a:buNone/>
              </a:pPr>
              <a:r>
                <a:rPr lang="fa-IR" altLang="x-none" sz="2800" dirty="0">
                  <a:latin typeface="Arial" panose="020B0604020202020204" pitchFamily="34" charset="0"/>
                  <a:cs typeface="B Nazanin" panose="00000400000000000000" pitchFamily="2" charset="-78"/>
                </a:rPr>
                <a:t>متن</a:t>
              </a:r>
              <a:endParaRPr lang="en-US" altLang="x-none" sz="28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16" name="Rounded Rectangle 65">
              <a:extLst>
                <a:ext uri="{FF2B5EF4-FFF2-40B4-BE49-F238E27FC236}">
                  <a16:creationId xmlns:a16="http://schemas.microsoft.com/office/drawing/2014/main" id="{D6E0DF31-18C7-AECD-16F0-D0848CB481FC}"/>
                </a:ext>
              </a:extLst>
            </p:cNvPr>
            <p:cNvSpPr/>
            <p:nvPr/>
          </p:nvSpPr>
          <p:spPr>
            <a:xfrm>
              <a:off x="24507474" y="18657499"/>
              <a:ext cx="6911546" cy="1149179"/>
            </a:xfrm>
            <a:prstGeom prst="roundRect">
              <a:avLst/>
            </a:prstGeom>
            <a:gradFill>
              <a:gsLst>
                <a:gs pos="0">
                  <a:srgbClr val="115498"/>
                </a:gs>
                <a:gs pos="97000">
                  <a:srgbClr val="10174F"/>
                </a:gs>
              </a:gsLst>
              <a:lin ang="16200000" scaled="0"/>
            </a:gra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 defTabSz="2908300" eaLnBrk="1" hangingPunct="1">
                <a:spcBef>
                  <a:spcPct val="50000"/>
                </a:spcBef>
                <a:defRPr/>
              </a:pPr>
              <a:r>
                <a:rPr lang="fa-IR" sz="4400" b="1" spc="150" dirty="0">
                  <a:ln w="11430"/>
                  <a:solidFill>
                    <a:srgbClr val="FFEFFF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rial Black" pitchFamily="34" charset="0"/>
                  <a:cs typeface="B Titr" panose="00000700000000000000" pitchFamily="2" charset="-78"/>
                </a:rPr>
                <a:t>کلمات کلیدی</a:t>
              </a:r>
              <a:endParaRPr lang="en-US" sz="4400" b="1" spc="150" dirty="0">
                <a:ln w="11430"/>
                <a:solidFill>
                  <a:srgbClr val="FFEFFF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  <a:cs typeface="B Titr" panose="00000700000000000000" pitchFamily="2" charset="-78"/>
              </a:endParaRPr>
            </a:p>
          </p:txBody>
        </p:sp>
        <p:sp>
          <p:nvSpPr>
            <p:cNvPr id="17" name="Text Box 38">
              <a:extLst>
                <a:ext uri="{FF2B5EF4-FFF2-40B4-BE49-F238E27FC236}">
                  <a16:creationId xmlns:a16="http://schemas.microsoft.com/office/drawing/2014/main" id="{863BD824-EFC2-DD8E-FBD1-650F67E654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584467" y="19854428"/>
              <a:ext cx="6783387" cy="501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cmpd="thinThick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0512" tIns="20256" rIns="40512" bIns="20256">
              <a:spAutoFit/>
            </a:bodyPr>
            <a:lstStyle>
              <a:lvl1pPr marL="227013" indent="-227013" algn="r" defTabSz="404813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1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r" defTabSz="404813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115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r" defTabSz="404813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99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r" defTabSz="404813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r" defTabSz="404813" rtl="1">
                <a:spcBef>
                  <a:spcPct val="20000"/>
                </a:spcBef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r" defTabSz="404813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r" defTabSz="404813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r" defTabSz="404813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r" defTabSz="404813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r>
                <a:rPr lang="fa-IR" altLang="x-none" sz="2800" dirty="0">
                  <a:latin typeface="+mn-lt"/>
                  <a:cs typeface="B Nazanin" panose="00000400000000000000" pitchFamily="2" charset="-78"/>
                </a:rPr>
                <a:t>متن</a:t>
              </a:r>
              <a:endParaRPr lang="en-US" altLang="x-none" sz="2800" dirty="0">
                <a:solidFill>
                  <a:schemeClr val="bg1"/>
                </a:solidFill>
                <a:latin typeface="+mn-lt"/>
                <a:cs typeface="B Nazanin" panose="00000400000000000000" pitchFamily="2" charset="-78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A0E2B8A-193D-FF3B-631C-F785A6A291E8}"/>
              </a:ext>
            </a:extLst>
          </p:cNvPr>
          <p:cNvGrpSpPr/>
          <p:nvPr/>
        </p:nvGrpSpPr>
        <p:grpSpPr>
          <a:xfrm>
            <a:off x="16378898" y="5092916"/>
            <a:ext cx="7650163" cy="21199257"/>
            <a:chOff x="8334375" y="8036253"/>
            <a:chExt cx="7650163" cy="21199257"/>
          </a:xfrm>
        </p:grpSpPr>
        <p:sp>
          <p:nvSpPr>
            <p:cNvPr id="2051" name="AutoShape 29">
              <a:extLst>
                <a:ext uri="{FF2B5EF4-FFF2-40B4-BE49-F238E27FC236}">
                  <a16:creationId xmlns:a16="http://schemas.microsoft.com/office/drawing/2014/main" id="{11328182-252C-36F6-131F-7A56BD7D3B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34375" y="8036253"/>
              <a:ext cx="7650163" cy="21199257"/>
            </a:xfrm>
            <a:prstGeom prst="roundRect">
              <a:avLst>
                <a:gd name="adj" fmla="val 7000"/>
              </a:avLst>
            </a:prstGeom>
            <a:gradFill>
              <a:gsLst>
                <a:gs pos="100000">
                  <a:srgbClr val="15869E">
                    <a:alpha val="35000"/>
                  </a:srgbClr>
                </a:gs>
                <a:gs pos="0">
                  <a:srgbClr val="002B5A">
                    <a:alpha val="5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fa-IR">
                <a:latin typeface="Arial" charset="0"/>
              </a:endParaRPr>
            </a:p>
          </p:txBody>
        </p:sp>
        <p:sp>
          <p:nvSpPr>
            <p:cNvPr id="3080" name="Text Box 36">
              <a:extLst>
                <a:ext uri="{FF2B5EF4-FFF2-40B4-BE49-F238E27FC236}">
                  <a16:creationId xmlns:a16="http://schemas.microsoft.com/office/drawing/2014/main" id="{5D6C2B52-1F05-12CF-B504-3565C7F2EF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00270" y="9932829"/>
              <a:ext cx="7112024" cy="5642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cmpd="thinThick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40512" tIns="20256" rIns="40512" bIns="20256">
              <a:spAutoFit/>
            </a:bodyPr>
            <a:lstStyle>
              <a:lvl1pPr marL="514350" indent="-514350" algn="r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1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115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99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indent="0" algn="r" eaLnBrk="1" hangingPunct="1">
                <a:spcBef>
                  <a:spcPct val="0"/>
                </a:spcBef>
                <a:buNone/>
              </a:pPr>
              <a:r>
                <a:rPr lang="fa-IR" altLang="x-none" sz="2800" dirty="0">
                  <a:latin typeface="Arial" panose="020B0604020202020204" pitchFamily="34" charset="0"/>
                  <a:cs typeface="B Yekan" panose="00000400000000000000" pitchFamily="2" charset="-78"/>
                </a:rPr>
                <a:t>متن</a:t>
              </a:r>
              <a:endParaRPr lang="fa-IR" altLang="x-none" sz="2800" dirty="0"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marL="0" indent="0" algn="r" eaLnBrk="1" hangingPunct="1">
                <a:spcBef>
                  <a:spcPct val="0"/>
                </a:spcBef>
                <a:buNone/>
              </a:pPr>
              <a:endParaRPr lang="fa-IR" altLang="x-none" sz="28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marL="0" indent="0" algn="r" eaLnBrk="1" hangingPunct="1">
                <a:spcBef>
                  <a:spcPct val="0"/>
                </a:spcBef>
                <a:buNone/>
              </a:pPr>
              <a:endParaRPr lang="fa-IR" altLang="x-none" sz="28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marL="0" indent="0" algn="r" eaLnBrk="1" hangingPunct="1">
                <a:spcBef>
                  <a:spcPct val="0"/>
                </a:spcBef>
                <a:buNone/>
              </a:pPr>
              <a:endParaRPr lang="fa-IR" altLang="x-none" sz="28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marL="0" indent="0" algn="r" eaLnBrk="1" hangingPunct="1">
                <a:spcBef>
                  <a:spcPct val="0"/>
                </a:spcBef>
                <a:buNone/>
              </a:pPr>
              <a:endParaRPr lang="fa-IR" altLang="x-none" sz="28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marL="0" indent="0" algn="r" eaLnBrk="1" hangingPunct="1">
                <a:spcBef>
                  <a:spcPct val="0"/>
                </a:spcBef>
                <a:buNone/>
              </a:pPr>
              <a:endParaRPr lang="fa-IR" altLang="x-none" sz="28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marL="0" indent="0" algn="r" eaLnBrk="1" hangingPunct="1">
                <a:spcBef>
                  <a:spcPct val="0"/>
                </a:spcBef>
                <a:buNone/>
              </a:pPr>
              <a:endParaRPr lang="fa-IR" altLang="x-none" sz="28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marL="0" indent="0" algn="r" eaLnBrk="1" hangingPunct="1">
                <a:spcBef>
                  <a:spcPct val="0"/>
                </a:spcBef>
                <a:buNone/>
              </a:pPr>
              <a:endParaRPr lang="fa-IR" altLang="x-none" sz="28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marL="0" indent="0" algn="r" eaLnBrk="1" hangingPunct="1">
                <a:spcBef>
                  <a:spcPct val="0"/>
                </a:spcBef>
                <a:buNone/>
              </a:pPr>
              <a:endParaRPr lang="fa-IR" altLang="x-none" sz="28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marL="0" indent="0" algn="r" eaLnBrk="1" hangingPunct="1">
                <a:spcBef>
                  <a:spcPct val="0"/>
                </a:spcBef>
                <a:buNone/>
              </a:pPr>
              <a:endParaRPr lang="fa-IR" altLang="x-none" sz="28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marL="0" indent="0" algn="r" eaLnBrk="1" hangingPunct="1">
                <a:spcBef>
                  <a:spcPct val="0"/>
                </a:spcBef>
                <a:buNone/>
              </a:pPr>
              <a:endParaRPr lang="fa-IR" altLang="x-none" sz="28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marL="0" indent="0" algn="r" eaLnBrk="1" hangingPunct="1">
                <a:spcBef>
                  <a:spcPct val="0"/>
                </a:spcBef>
                <a:buNone/>
              </a:pPr>
              <a:endParaRPr lang="fa-IR" altLang="x-none" sz="28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  <a:p>
              <a:pPr marL="0" indent="0" algn="r" eaLnBrk="1" hangingPunct="1">
                <a:spcBef>
                  <a:spcPct val="0"/>
                </a:spcBef>
                <a:buNone/>
              </a:pPr>
              <a:endParaRPr lang="en-US" altLang="x-none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Rounded Rectangle 61">
              <a:extLst>
                <a:ext uri="{FF2B5EF4-FFF2-40B4-BE49-F238E27FC236}">
                  <a16:creationId xmlns:a16="http://schemas.microsoft.com/office/drawing/2014/main" id="{4370473B-D1DF-F108-9FAA-600018BF153C}"/>
                </a:ext>
              </a:extLst>
            </p:cNvPr>
            <p:cNvSpPr/>
            <p:nvPr/>
          </p:nvSpPr>
          <p:spPr>
            <a:xfrm>
              <a:off x="8700747" y="8491364"/>
              <a:ext cx="6911546" cy="1149179"/>
            </a:xfrm>
            <a:prstGeom prst="roundRect">
              <a:avLst/>
            </a:prstGeom>
            <a:gradFill>
              <a:gsLst>
                <a:gs pos="0">
                  <a:srgbClr val="115498"/>
                </a:gs>
                <a:gs pos="97000">
                  <a:srgbClr val="10174F"/>
                </a:gs>
              </a:gsLst>
              <a:lin ang="16200000" scaled="0"/>
            </a:gra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 defTabSz="2908300" eaLnBrk="1" hangingPunct="1">
                <a:spcBef>
                  <a:spcPct val="50000"/>
                </a:spcBef>
                <a:defRPr/>
              </a:pPr>
              <a:r>
                <a:rPr lang="fa-IR" b="1" spc="150" dirty="0">
                  <a:ln w="11430"/>
                  <a:solidFill>
                    <a:srgbClr val="FFEFFF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Arial Black" pitchFamily="34" charset="0"/>
                  <a:cs typeface="B Titr" panose="00000700000000000000" pitchFamily="2" charset="-78"/>
                </a:rPr>
                <a:t>مواد و روش کار</a:t>
              </a:r>
              <a:endParaRPr lang="en-US" b="1" spc="150" dirty="0">
                <a:ln w="11430"/>
                <a:solidFill>
                  <a:srgbClr val="FFEFFF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  <a:cs typeface="B Titr" panose="00000700000000000000" pitchFamily="2" charset="-78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8752102" y="20029558"/>
              <a:ext cx="6911547" cy="827800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Presenter Image</a:t>
              </a:r>
              <a:endParaRPr lang="en-US" sz="6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Rectangle 85">
              <a:extLst>
                <a:ext uri="{FF2B5EF4-FFF2-40B4-BE49-F238E27FC236}">
                  <a16:creationId xmlns:a16="http://schemas.microsoft.com/office/drawing/2014/main" id="{B24BDCF8-F1E6-571B-FEE3-47DB71435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5727" y="28370459"/>
              <a:ext cx="713021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algn="r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1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115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Font typeface="Arial" panose="020B0604020202020204" pitchFamily="34" charset="0"/>
                <a:buChar char="•"/>
                <a:defRPr sz="99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Font typeface="Arial" panose="020B0604020202020204" pitchFamily="34" charset="0"/>
                <a:buChar char="–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2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rtl="0" eaLnBrk="1" hangingPunct="1">
                <a:spcBef>
                  <a:spcPct val="0"/>
                </a:spcBef>
                <a:buFontTx/>
                <a:buNone/>
              </a:pPr>
              <a:r>
                <a:rPr lang="fa-IR" altLang="x-none" sz="2800" dirty="0">
                  <a:latin typeface="Arial" panose="020B0604020202020204" pitchFamily="34" charset="0"/>
                  <a:cs typeface="B Nazanin" panose="00000400000000000000" pitchFamily="2" charset="-78"/>
                </a:rPr>
                <a:t>توضیحات تصویر</a:t>
              </a:r>
              <a:endParaRPr lang="en-US" altLang="x-none" sz="2800" dirty="0">
                <a:solidFill>
                  <a:schemeClr val="bg1"/>
                </a:solidFill>
                <a:latin typeface="Arial" panose="020B0604020202020204" pitchFamily="34" charset="0"/>
                <a:cs typeface="B Nazanin" panose="00000400000000000000" pitchFamily="2" charset="-78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3D8E764-F2F0-412E-AF8B-40A3306E78FE}"/>
              </a:ext>
            </a:extLst>
          </p:cNvPr>
          <p:cNvGrpSpPr/>
          <p:nvPr/>
        </p:nvGrpSpPr>
        <p:grpSpPr>
          <a:xfrm>
            <a:off x="1061468" y="503955"/>
            <a:ext cx="6062354" cy="3713538"/>
            <a:chOff x="25113343" y="226325"/>
            <a:chExt cx="6062354" cy="3713538"/>
          </a:xfrm>
        </p:grpSpPr>
        <p:pic>
          <p:nvPicPr>
            <p:cNvPr id="12" name="Picture 11" descr="A black and white image of a letter d&#10;&#10;Description automatically generated">
              <a:extLst>
                <a:ext uri="{FF2B5EF4-FFF2-40B4-BE49-F238E27FC236}">
                  <a16:creationId xmlns:a16="http://schemas.microsoft.com/office/drawing/2014/main" id="{07334ED6-78CF-EF53-AB36-9E90C9D40A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78712" y="462777"/>
              <a:ext cx="1707457" cy="2184810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16F0C4D-3823-4566-BA8C-C77616C63A29}"/>
                </a:ext>
              </a:extLst>
            </p:cNvPr>
            <p:cNvSpPr txBox="1"/>
            <p:nvPr/>
          </p:nvSpPr>
          <p:spPr>
            <a:xfrm>
              <a:off x="25113343" y="2739534"/>
              <a:ext cx="606235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 rtl="1"/>
              <a:r>
                <a:rPr lang="fa-IR" sz="3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سومین کنگره ملی بیماری‌های انگلی دام و انگل‌های مشترک انسان و حیوان</a:t>
              </a:r>
              <a:endPara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31772" y="226325"/>
              <a:ext cx="2646940" cy="2646940"/>
            </a:xfrm>
            <a:prstGeom prst="rect">
              <a:avLst/>
            </a:prstGeom>
          </p:spPr>
        </p:pic>
      </p:grpSp>
      <p:sp>
        <p:nvSpPr>
          <p:cNvPr id="8" name="Text Box 14">
            <a:extLst>
              <a:ext uri="{FF2B5EF4-FFF2-40B4-BE49-F238E27FC236}">
                <a16:creationId xmlns:a16="http://schemas.microsoft.com/office/drawing/2014/main" id="{6516CADC-89DA-C31A-A34A-DF8699DB6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120" y="3894170"/>
            <a:ext cx="21957555" cy="584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0559" tIns="30280" rIns="60559" bIns="30280">
            <a:spAutoFit/>
          </a:bodyPr>
          <a:lstStyle/>
          <a:p>
            <a:pPr algn="ctr" rtl="1" eaLnBrk="1" hangingPunct="1">
              <a:defRPr/>
            </a:pPr>
            <a:r>
              <a:rPr lang="fa-IR" sz="3400" dirty="0">
                <a:ln w="0"/>
                <a:latin typeface="B Nazanin" pitchFamily="2" charset="-78"/>
                <a:cs typeface="B Nazanin" pitchFamily="2" charset="-78"/>
              </a:rPr>
              <a:t>وابستگی سازمانی: گروه پاتولوژی، دانشکده دامپزشکی، دانشگاه فردوسی مشهد، مشهد، ایران</a:t>
            </a:r>
            <a:endParaRPr lang="en-US" sz="3400" dirty="0">
              <a:ln w="0"/>
              <a:latin typeface="B Nazanin" pitchFamily="2" charset="-78"/>
              <a:cs typeface="B Nazanin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rgbClr val="115498"/>
            </a:gs>
            <a:gs pos="97000">
              <a:srgbClr val="10174F"/>
            </a:gs>
          </a:gsLst>
        </a:gradFill>
        <a:ln/>
      </a:spPr>
      <a:bodyPr rtlCol="1" anchor="ctr">
        <a:scene3d>
          <a:camera prst="orthographicFront"/>
          <a:lightRig rig="soft" dir="t">
            <a:rot lat="0" lon="0" rev="10800000"/>
          </a:lightRig>
        </a:scene3d>
        <a:sp3d>
          <a:bevelT w="27940" h="12700"/>
          <a:contourClr>
            <a:srgbClr val="DDDDDD"/>
          </a:contourClr>
        </a:sp3d>
      </a:bodyPr>
      <a:lstStyle>
        <a:defPPr algn="ctr" defTabSz="2908300" eaLnBrk="1" hangingPunct="1">
          <a:spcBef>
            <a:spcPct val="50000"/>
          </a:spcBef>
          <a:defRPr b="1" spc="150" dirty="0">
            <a:ln w="11430"/>
            <a:solidFill>
              <a:srgbClr val="FFEFFF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Arial Black" pitchFamily="34" charset="0"/>
          </a:defRPr>
        </a:defPPr>
      </a:lstStyle>
      <a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1376</TotalTime>
  <Words>92</Words>
  <Application>Microsoft Macintosh PowerPoint</Application>
  <PresentationFormat>Custom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B Nazanin</vt:lpstr>
      <vt:lpstr>Calibri</vt:lpstr>
      <vt:lpstr>Times New Roman</vt:lpstr>
      <vt:lpstr>Office Theme</vt:lpstr>
      <vt:lpstr>PowerPoint Presentation</vt:lpstr>
    </vt:vector>
  </TitlesOfParts>
  <Company>MegaPrint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48x96 Horizontal Template</dc:title>
  <dc:creator>Ethan Shulda</dc:creator>
  <dc:description>©MegaPrint Inc. 2009</dc:description>
  <cp:lastModifiedBy>Microsoft Office User</cp:lastModifiedBy>
  <cp:revision>146</cp:revision>
  <dcterms:created xsi:type="dcterms:W3CDTF">2008-12-04T00:20:37Z</dcterms:created>
  <dcterms:modified xsi:type="dcterms:W3CDTF">2025-04-20T13:39:12Z</dcterms:modified>
  <cp:category>Research Poster</cp:category>
</cp:coreProperties>
</file>